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58" r:id="rId2"/>
    <p:sldId id="464" r:id="rId3"/>
    <p:sldId id="467" r:id="rId4"/>
    <p:sldId id="439" r:id="rId5"/>
    <p:sldId id="463" r:id="rId6"/>
    <p:sldId id="423" r:id="rId7"/>
    <p:sldId id="462" r:id="rId8"/>
    <p:sldId id="469" r:id="rId9"/>
    <p:sldId id="41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8"/>
    <a:srgbClr val="205DEB"/>
    <a:srgbClr val="FF7B00"/>
    <a:srgbClr val="F2F2F2"/>
    <a:srgbClr val="F3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  <p:guide pos="7152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pe Toledo" userId="9ae4b978-fd1d-4e32-97f8-1383510223bd" providerId="ADAL" clId="{7E47CE05-345F-4532-A4D6-1DBC37A31EBA}"/>
    <pc:docChg chg="custSel delSld modSld">
      <pc:chgData name="Felipe Toledo" userId="9ae4b978-fd1d-4e32-97f8-1383510223bd" providerId="ADAL" clId="{7E47CE05-345F-4532-A4D6-1DBC37A31EBA}" dt="2025-10-03T14:27:31.042" v="7" actId="47"/>
      <pc:docMkLst>
        <pc:docMk/>
      </pc:docMkLst>
      <pc:sldChg chg="del">
        <pc:chgData name="Felipe Toledo" userId="9ae4b978-fd1d-4e32-97f8-1383510223bd" providerId="ADAL" clId="{7E47CE05-345F-4532-A4D6-1DBC37A31EBA}" dt="2025-10-03T14:27:21.349" v="2" actId="47"/>
        <pc:sldMkLst>
          <pc:docMk/>
          <pc:sldMk cId="1387346800" sldId="403"/>
        </pc:sldMkLst>
      </pc:sldChg>
      <pc:sldChg chg="delSp mod delAnim">
        <pc:chgData name="Felipe Toledo" userId="9ae4b978-fd1d-4e32-97f8-1383510223bd" providerId="ADAL" clId="{7E47CE05-345F-4532-A4D6-1DBC37A31EBA}" dt="2025-10-03T14:27:07.403" v="1" actId="478"/>
        <pc:sldMkLst>
          <pc:docMk/>
          <pc:sldMk cId="1422257917" sldId="423"/>
        </pc:sldMkLst>
        <pc:grpChg chg="del">
          <ac:chgData name="Felipe Toledo" userId="9ae4b978-fd1d-4e32-97f8-1383510223bd" providerId="ADAL" clId="{7E47CE05-345F-4532-A4D6-1DBC37A31EBA}" dt="2025-10-03T14:27:07.403" v="1" actId="478"/>
          <ac:grpSpMkLst>
            <pc:docMk/>
            <pc:sldMk cId="1422257917" sldId="423"/>
            <ac:grpSpMk id="51" creationId="{C566AB40-5A69-DC74-C36C-83CD02599A5B}"/>
          </ac:grpSpMkLst>
        </pc:grpChg>
      </pc:sldChg>
      <pc:sldChg chg="del">
        <pc:chgData name="Felipe Toledo" userId="9ae4b978-fd1d-4e32-97f8-1383510223bd" providerId="ADAL" clId="{7E47CE05-345F-4532-A4D6-1DBC37A31EBA}" dt="2025-10-03T14:27:29.698" v="6" actId="47"/>
        <pc:sldMkLst>
          <pc:docMk/>
          <pc:sldMk cId="1904331554" sldId="428"/>
        </pc:sldMkLst>
      </pc:sldChg>
      <pc:sldChg chg="del">
        <pc:chgData name="Felipe Toledo" userId="9ae4b978-fd1d-4e32-97f8-1383510223bd" providerId="ADAL" clId="{7E47CE05-345F-4532-A4D6-1DBC37A31EBA}" dt="2025-10-03T14:27:27.099" v="5" actId="47"/>
        <pc:sldMkLst>
          <pc:docMk/>
          <pc:sldMk cId="623445887" sldId="443"/>
        </pc:sldMkLst>
      </pc:sldChg>
      <pc:sldChg chg="del">
        <pc:chgData name="Felipe Toledo" userId="9ae4b978-fd1d-4e32-97f8-1383510223bd" providerId="ADAL" clId="{7E47CE05-345F-4532-A4D6-1DBC37A31EBA}" dt="2025-10-03T14:27:31.042" v="7" actId="47"/>
        <pc:sldMkLst>
          <pc:docMk/>
          <pc:sldMk cId="2421641494" sldId="461"/>
        </pc:sldMkLst>
      </pc:sldChg>
      <pc:sldChg chg="del">
        <pc:chgData name="Felipe Toledo" userId="9ae4b978-fd1d-4e32-97f8-1383510223bd" providerId="ADAL" clId="{7E47CE05-345F-4532-A4D6-1DBC37A31EBA}" dt="2025-10-03T14:27:23.073" v="3" actId="47"/>
        <pc:sldMkLst>
          <pc:docMk/>
          <pc:sldMk cId="383396577" sldId="465"/>
        </pc:sldMkLst>
      </pc:sldChg>
      <pc:sldChg chg="del">
        <pc:chgData name="Felipe Toledo" userId="9ae4b978-fd1d-4e32-97f8-1383510223bd" providerId="ADAL" clId="{7E47CE05-345F-4532-A4D6-1DBC37A31EBA}" dt="2025-10-03T14:27:24.470" v="4" actId="47"/>
        <pc:sldMkLst>
          <pc:docMk/>
          <pc:sldMk cId="3566126160" sldId="466"/>
        </pc:sldMkLst>
      </pc:sldChg>
      <pc:sldChg chg="del">
        <pc:chgData name="Felipe Toledo" userId="9ae4b978-fd1d-4e32-97f8-1383510223bd" providerId="ADAL" clId="{7E47CE05-345F-4532-A4D6-1DBC37A31EBA}" dt="2025-10-03T14:26:56.650" v="0" actId="47"/>
        <pc:sldMkLst>
          <pc:docMk/>
          <pc:sldMk cId="875031776" sldId="468"/>
        </pc:sldMkLst>
      </pc:sldChg>
    </pc:docChg>
  </pc:docChgLst>
  <pc:docChgLst>
    <pc:chgData name="Felipe Toledo" userId="9ae4b978-fd1d-4e32-97f8-1383510223bd" providerId="ADAL" clId="{A7A72BAB-7C74-467B-A96F-CAF2CA6A7BF5}"/>
    <pc:docChg chg="undo custSel delSld modSld">
      <pc:chgData name="Felipe Toledo" userId="9ae4b978-fd1d-4e32-97f8-1383510223bd" providerId="ADAL" clId="{A7A72BAB-7C74-467B-A96F-CAF2CA6A7BF5}" dt="2025-03-19T20:16:22.347" v="379" actId="207"/>
      <pc:docMkLst>
        <pc:docMk/>
      </pc:docMkLst>
      <pc:sldChg chg="modSp mod">
        <pc:chgData name="Felipe Toledo" userId="9ae4b978-fd1d-4e32-97f8-1383510223bd" providerId="ADAL" clId="{A7A72BAB-7C74-467B-A96F-CAF2CA6A7BF5}" dt="2025-03-19T20:16:22.347" v="379" actId="207"/>
        <pc:sldMkLst>
          <pc:docMk/>
          <pc:sldMk cId="525001487" sldId="413"/>
        </pc:sldMkLst>
      </pc:sldChg>
      <pc:sldChg chg="del">
        <pc:chgData name="Felipe Toledo" userId="9ae4b978-fd1d-4e32-97f8-1383510223bd" providerId="ADAL" clId="{A7A72BAB-7C74-467B-A96F-CAF2CA6A7BF5}" dt="2025-03-19T20:09:00.207" v="16" actId="47"/>
        <pc:sldMkLst>
          <pc:docMk/>
          <pc:sldMk cId="911345275" sldId="421"/>
        </pc:sldMkLst>
      </pc:sldChg>
      <pc:sldChg chg="modSp mod">
        <pc:chgData name="Felipe Toledo" userId="9ae4b978-fd1d-4e32-97f8-1383510223bd" providerId="ADAL" clId="{A7A72BAB-7C74-467B-A96F-CAF2CA6A7BF5}" dt="2025-03-19T20:03:23.393" v="7" actId="20577"/>
        <pc:sldMkLst>
          <pc:docMk/>
          <pc:sldMk cId="1422257917" sldId="423"/>
        </pc:sldMkLst>
      </pc:sldChg>
      <pc:sldChg chg="modSp mod">
        <pc:chgData name="Felipe Toledo" userId="9ae4b978-fd1d-4e32-97f8-1383510223bd" providerId="ADAL" clId="{A7A72BAB-7C74-467B-A96F-CAF2CA6A7BF5}" dt="2025-03-19T20:12:54.084" v="245" actId="207"/>
        <pc:sldMkLst>
          <pc:docMk/>
          <pc:sldMk cId="517080532" sldId="458"/>
        </pc:sldMkLst>
      </pc:sldChg>
      <pc:sldChg chg="modSp mod">
        <pc:chgData name="Felipe Toledo" userId="9ae4b978-fd1d-4e32-97f8-1383510223bd" providerId="ADAL" clId="{A7A72BAB-7C74-467B-A96F-CAF2CA6A7BF5}" dt="2025-03-19T20:13:27.594" v="246" actId="1076"/>
        <pc:sldMkLst>
          <pc:docMk/>
          <pc:sldMk cId="875031776" sldId="468"/>
        </pc:sldMkLst>
      </pc:sldChg>
    </pc:docChg>
  </pc:docChgLst>
  <pc:docChgLst>
    <pc:chgData name="Felipe Toledo" userId="9ae4b978-fd1d-4e32-97f8-1383510223bd" providerId="ADAL" clId="{AD2293B4-D70C-49DE-B58C-99F00EB8A043}"/>
    <pc:docChg chg="undo custSel modSld">
      <pc:chgData name="Felipe Toledo" userId="9ae4b978-fd1d-4e32-97f8-1383510223bd" providerId="ADAL" clId="{AD2293B4-D70C-49DE-B58C-99F00EB8A043}" dt="2025-03-20T13:05:01.177" v="48" actId="1076"/>
      <pc:docMkLst>
        <pc:docMk/>
      </pc:docMkLst>
      <pc:sldChg chg="modSp mod">
        <pc:chgData name="Felipe Toledo" userId="9ae4b978-fd1d-4e32-97f8-1383510223bd" providerId="ADAL" clId="{AD2293B4-D70C-49DE-B58C-99F00EB8A043}" dt="2025-03-20T13:05:01.177" v="48" actId="1076"/>
        <pc:sldMkLst>
          <pc:docMk/>
          <pc:sldMk cId="1387346800" sldId="403"/>
        </pc:sldMkLst>
      </pc:sldChg>
      <pc:sldChg chg="modSp mod">
        <pc:chgData name="Felipe Toledo" userId="9ae4b978-fd1d-4e32-97f8-1383510223bd" providerId="ADAL" clId="{AD2293B4-D70C-49DE-B58C-99F00EB8A043}" dt="2025-03-20T12:56:29.807" v="11" actId="207"/>
        <pc:sldMkLst>
          <pc:docMk/>
          <pc:sldMk cId="1998110388" sldId="463"/>
        </pc:sldMkLst>
      </pc:sldChg>
      <pc:sldChg chg="modSp mod">
        <pc:chgData name="Felipe Toledo" userId="9ae4b978-fd1d-4e32-97f8-1383510223bd" providerId="ADAL" clId="{AD2293B4-D70C-49DE-B58C-99F00EB8A043}" dt="2025-03-20T12:55:28.512" v="4" actId="207"/>
        <pc:sldMkLst>
          <pc:docMk/>
          <pc:sldMk cId="388800597" sldId="4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2193-0B0E-BB4E-908E-73E8D2FD641E}" type="datetimeFigureOut">
              <a:t>03-10-2025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1AA8-80B6-E048-AE52-6AB10A2621FD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7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11AA8-80B6-E048-AE52-6AB10A2621FD}" type="slidenum">
              <a:rPr lang="uk-UA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80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3F8A-D5CA-8F41-9610-04AD23CDC826}" type="datetime1">
              <a:t>03-10-2025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EC15-C61A-0645-91A0-1ED599418667}" type="datetime1">
              <a:t>03-10-2025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8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DBC0-A963-4847-84E4-1A61E53E1F25}" type="datetime1">
              <a:t>03-10-2025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8D695-F078-F942-8DB8-5FB78CC2E1B8}" type="datetime1">
              <a:t>03-10-2025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86B7-1295-BC40-890E-8D84EC8FBA6A}" type="datetime1">
              <a:t>03-10-2025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83DD-4821-6642-B721-6656F4A2C25C}" type="datetime1">
              <a:t>03-10-2025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721D-36C8-384A-B6D0-C6C2CD9DE379}" type="datetime1">
              <a:t>03-10-2025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3B1-EAF8-4B4E-A292-4A89717507C1}" type="datetime1">
              <a:t>03-10-2025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8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DC1A-AF1C-5241-A4D3-AFA31980FFA4}" type="datetime1">
              <a:t>03-10-2025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37068-8DC0-D148-B293-6BD55EC523EE}" type="datetime1">
              <a:t>03-10-2025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ED02-5432-6043-9A75-BB8E4851088B}" type="datetime1">
              <a:t>03-10-2025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38582"/>
            <a:ext cx="10515600" cy="715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0"/>
            <a:ext cx="10515600" cy="488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99CE1-03BF-C645-88DF-0280759BAB45}" type="datetime1">
              <a:t>03-10-2025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chemeClr val="bg2">
                  <a:lumMod val="75000"/>
                </a:schemeClr>
              </a:solidFill>
              <a:ea typeface="Lato" charset="0"/>
              <a:cs typeface="Lato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45813" y="6176963"/>
            <a:ext cx="407987" cy="40798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0206" y="6202713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63917A7D-89E5-4220-9F5F-0A1A84322FB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10681344" y="6176963"/>
            <a:ext cx="672456" cy="300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6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B290F45-27D9-D948-FA7C-4F7FE70F5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>
            <a:extLst>
              <a:ext uri="{FF2B5EF4-FFF2-40B4-BE49-F238E27FC236}">
                <a16:creationId xmlns:a16="http://schemas.microsoft.com/office/drawing/2014/main" id="{99291C47-5D5B-F751-2735-F2CABFA4EB17}"/>
              </a:ext>
            </a:extLst>
          </p:cNvPr>
          <p:cNvSpPr/>
          <p:nvPr/>
        </p:nvSpPr>
        <p:spPr>
          <a:xfrm>
            <a:off x="3929865" y="4143816"/>
            <a:ext cx="8264556" cy="2714184"/>
          </a:xfrm>
          <a:prstGeom prst="rect">
            <a:avLst/>
          </a:prstGeom>
          <a:gradFill>
            <a:gsLst>
              <a:gs pos="17000">
                <a:srgbClr val="002060"/>
              </a:gs>
              <a:gs pos="75000">
                <a:srgbClr val="0070C0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18FE5B0-81FC-5736-EEC2-6CB4647F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764" r="30599"/>
          <a:stretch/>
        </p:blipFill>
        <p:spPr>
          <a:xfrm>
            <a:off x="0" y="1946"/>
            <a:ext cx="393152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93119-7015-F71B-49E2-443785B711A9}"/>
              </a:ext>
            </a:extLst>
          </p:cNvPr>
          <p:cNvSpPr txBox="1"/>
          <p:nvPr/>
        </p:nvSpPr>
        <p:spPr>
          <a:xfrm>
            <a:off x="6930907" y="4741170"/>
            <a:ext cx="2255993" cy="849464"/>
          </a:xfrm>
          <a:prstGeom prst="rect">
            <a:avLst/>
          </a:prstGeom>
          <a:noFill/>
        </p:spPr>
        <p:txBody>
          <a:bodyPr wrap="none" lIns="36000" tIns="46800" rIns="36000" bIns="4680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400" b="1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3-SOL-X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025D5B2E-8FD6-DB32-2D4C-CE930DBB0CDF}"/>
              </a:ext>
            </a:extLst>
          </p:cNvPr>
          <p:cNvSpPr txBox="1"/>
          <p:nvPr/>
        </p:nvSpPr>
        <p:spPr>
          <a:xfrm>
            <a:off x="3926230" y="5673345"/>
            <a:ext cx="8268042" cy="506293"/>
          </a:xfrm>
          <a:prstGeom prst="rect">
            <a:avLst/>
          </a:prstGeom>
          <a:noFill/>
        </p:spPr>
        <p:txBody>
          <a:bodyPr wrap="square" lIns="36000" tIns="46800" rIns="36000" bIns="4680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i="1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Energy Autonomy and Sustainability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9D2AFD5-2F79-19C3-96B5-745707D22991}"/>
              </a:ext>
            </a:extLst>
          </p:cNvPr>
          <p:cNvGrpSpPr/>
          <p:nvPr/>
        </p:nvGrpSpPr>
        <p:grpSpPr>
          <a:xfrm>
            <a:off x="5281874" y="541477"/>
            <a:ext cx="5282799" cy="3207440"/>
            <a:chOff x="5207331" y="541477"/>
            <a:chExt cx="5282799" cy="3207440"/>
          </a:xfrm>
        </p:grpSpPr>
        <p:pic>
          <p:nvPicPr>
            <p:cNvPr id="13" name="Imagen 12" descr="A drawing of hands holding a plug and water splash&#10;&#10;Description automatically generated">
              <a:extLst>
                <a:ext uri="{FF2B5EF4-FFF2-40B4-BE49-F238E27FC236}">
                  <a16:creationId xmlns:a16="http://schemas.microsoft.com/office/drawing/2014/main" id="{5EC06AF9-D024-2560-7CD3-CEAAE1F4C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331" y="603683"/>
              <a:ext cx="2688892" cy="3092148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967235C-8A39-A0F1-1449-EF72F1F54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26131" y="541477"/>
              <a:ext cx="1863999" cy="3207440"/>
            </a:xfrm>
            <a:prstGeom prst="rect">
              <a:avLst/>
            </a:prstGeom>
          </p:spPr>
        </p:pic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A435C195-A34D-CC05-D270-BB54CF6D069E}"/>
              </a:ext>
            </a:extLst>
          </p:cNvPr>
          <p:cNvGrpSpPr/>
          <p:nvPr/>
        </p:nvGrpSpPr>
        <p:grpSpPr>
          <a:xfrm>
            <a:off x="331664" y="4904393"/>
            <a:ext cx="2183858" cy="687445"/>
            <a:chOff x="6390697" y="604967"/>
            <a:chExt cx="2183858" cy="687445"/>
          </a:xfrm>
        </p:grpSpPr>
        <p:sp>
          <p:nvSpPr>
            <p:cNvPr id="6" name="TextBox 20">
              <a:extLst>
                <a:ext uri="{FF2B5EF4-FFF2-40B4-BE49-F238E27FC236}">
                  <a16:creationId xmlns:a16="http://schemas.microsoft.com/office/drawing/2014/main" id="{839E2A14-AD99-A049-821A-6A1B56AB1E3A}"/>
                </a:ext>
              </a:extLst>
            </p:cNvPr>
            <p:cNvSpPr txBox="1"/>
            <p:nvPr/>
          </p:nvSpPr>
          <p:spPr>
            <a:xfrm>
              <a:off x="6390697" y="604967"/>
              <a:ext cx="2183858" cy="366895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ea typeface="Lato"/>
                  <a:cs typeface="Lato"/>
                </a:rPr>
                <a:t>CARLOS HERNANDEZ</a:t>
              </a:r>
            </a:p>
          </p:txBody>
        </p:sp>
        <p:sp>
          <p:nvSpPr>
            <p:cNvPr id="7" name="TextBox 21">
              <a:extLst>
                <a:ext uri="{FF2B5EF4-FFF2-40B4-BE49-F238E27FC236}">
                  <a16:creationId xmlns:a16="http://schemas.microsoft.com/office/drawing/2014/main" id="{AECE557B-E09A-8D35-14DF-2CF0682A8AC8}"/>
                </a:ext>
              </a:extLst>
            </p:cNvPr>
            <p:cNvSpPr txBox="1"/>
            <p:nvPr/>
          </p:nvSpPr>
          <p:spPr>
            <a:xfrm>
              <a:off x="6417988" y="986303"/>
              <a:ext cx="1932037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solidFill>
                    <a:schemeClr val="bg1"/>
                  </a:solidFill>
                  <a:ea typeface="Calibri"/>
                  <a:cs typeface="Calibri"/>
                </a:rPr>
                <a:t>CEO of Ambar</a:t>
              </a:r>
            </a:p>
          </p:txBody>
        </p:sp>
      </p:grpSp>
      <p:sp>
        <p:nvSpPr>
          <p:cNvPr id="8" name="TextBox 14">
            <a:extLst>
              <a:ext uri="{FF2B5EF4-FFF2-40B4-BE49-F238E27FC236}">
                <a16:creationId xmlns:a16="http://schemas.microsoft.com/office/drawing/2014/main" id="{4BB34FA8-EA3B-D3E4-6A63-2C2395E9D6B9}"/>
              </a:ext>
            </a:extLst>
          </p:cNvPr>
          <p:cNvSpPr txBox="1"/>
          <p:nvPr/>
        </p:nvSpPr>
        <p:spPr>
          <a:xfrm>
            <a:off x="837987" y="5676816"/>
            <a:ext cx="2199889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ea typeface="Lato Black"/>
                <a:cs typeface="Lato Black"/>
              </a:rPr>
              <a:t>chernandez@ambarchile.cl</a:t>
            </a:r>
            <a:endParaRPr lang="en-US" sz="1400" b="1" dirty="0">
              <a:solidFill>
                <a:schemeClr val="bg1"/>
              </a:solidFill>
              <a:latin typeface="Lato"/>
              <a:ea typeface="Lato Black"/>
              <a:cs typeface="Lato Black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B39FF8E3-3413-2421-4CBD-E76C941519E7}"/>
              </a:ext>
            </a:extLst>
          </p:cNvPr>
          <p:cNvSpPr txBox="1"/>
          <p:nvPr/>
        </p:nvSpPr>
        <p:spPr>
          <a:xfrm>
            <a:off x="817237" y="6136393"/>
            <a:ext cx="1452889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+mj-lt"/>
                <a:ea typeface="Lato Black"/>
                <a:cs typeface="Lato Black"/>
              </a:rPr>
              <a:t>+56 9 9228 9413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Freeform 160">
            <a:extLst>
              <a:ext uri="{FF2B5EF4-FFF2-40B4-BE49-F238E27FC236}">
                <a16:creationId xmlns:a16="http://schemas.microsoft.com/office/drawing/2014/main" id="{D0DE4691-837F-145F-C073-EBB9F7208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55" y="5741792"/>
            <a:ext cx="335530" cy="234379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Gráfico 11" descr="Auricular con relleno sólido">
            <a:extLst>
              <a:ext uri="{FF2B5EF4-FFF2-40B4-BE49-F238E27FC236}">
                <a16:creationId xmlns:a16="http://schemas.microsoft.com/office/drawing/2014/main" id="{7BC1F343-B2AB-D84C-0583-396CC4AB1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4151" y="6106007"/>
            <a:ext cx="338668" cy="3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53FD5-2A0C-7AA8-4A31-5720F2A3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56E23-0009-9010-0F82-65BC8D63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CAA448-3FDE-2C9C-B926-C824933DA928}"/>
              </a:ext>
            </a:extLst>
          </p:cNvPr>
          <p:cNvGrpSpPr/>
          <p:nvPr/>
        </p:nvGrpSpPr>
        <p:grpSpPr>
          <a:xfrm>
            <a:off x="0" y="4203711"/>
            <a:ext cx="12191998" cy="2654289"/>
            <a:chOff x="0" y="4203711"/>
            <a:chExt cx="12191998" cy="265428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C78B462-0409-DF8A-8CE4-D623C2E826BB}"/>
                </a:ext>
              </a:extLst>
            </p:cNvPr>
            <p:cNvSpPr/>
            <p:nvPr/>
          </p:nvSpPr>
          <p:spPr>
            <a:xfrm>
              <a:off x="0" y="4203711"/>
              <a:ext cx="2432304" cy="2654289"/>
            </a:xfrm>
            <a:custGeom>
              <a:avLst/>
              <a:gdLst>
                <a:gd name="connsiteX0" fmla="*/ 1907023 w 2432304"/>
                <a:gd name="connsiteY0" fmla="*/ 0 h 2654289"/>
                <a:gd name="connsiteX1" fmla="*/ 2432304 w 2432304"/>
                <a:gd name="connsiteY1" fmla="*/ 0 h 2654289"/>
                <a:gd name="connsiteX2" fmla="*/ 2432304 w 2432304"/>
                <a:gd name="connsiteY2" fmla="*/ 2654289 h 2654289"/>
                <a:gd name="connsiteX3" fmla="*/ 0 w 2432304"/>
                <a:gd name="connsiteY3" fmla="*/ 2654289 h 2654289"/>
                <a:gd name="connsiteX4" fmla="*/ 0 w 2432304"/>
                <a:gd name="connsiteY4" fmla="*/ 2622991 h 2654289"/>
                <a:gd name="connsiteX5" fmla="*/ 397257 w 2432304"/>
                <a:gd name="connsiteY5" fmla="*/ 2086787 h 2654289"/>
                <a:gd name="connsiteX6" fmla="*/ 537590 w 2432304"/>
                <a:gd name="connsiteY6" fmla="*/ 2276204 h 2654289"/>
                <a:gd name="connsiteX7" fmla="*/ 537590 w 2432304"/>
                <a:gd name="connsiteY7" fmla="*/ 1171882 h 2654289"/>
                <a:gd name="connsiteX8" fmla="*/ 616855 w 2432304"/>
                <a:gd name="connsiteY8" fmla="*/ 1171882 h 2654289"/>
                <a:gd name="connsiteX9" fmla="*/ 616855 w 2432304"/>
                <a:gd name="connsiteY9" fmla="*/ 979780 h 2654289"/>
                <a:gd name="connsiteX10" fmla="*/ 695188 w 2432304"/>
                <a:gd name="connsiteY10" fmla="*/ 979780 h 2654289"/>
                <a:gd name="connsiteX11" fmla="*/ 695188 w 2432304"/>
                <a:gd name="connsiteY11" fmla="*/ 798869 h 2654289"/>
                <a:gd name="connsiteX12" fmla="*/ 1216473 w 2432304"/>
                <a:gd name="connsiteY12" fmla="*/ 798869 h 2654289"/>
                <a:gd name="connsiteX13" fmla="*/ 1216473 w 2432304"/>
                <a:gd name="connsiteY13" fmla="*/ 979780 h 2654289"/>
                <a:gd name="connsiteX14" fmla="*/ 1295738 w 2432304"/>
                <a:gd name="connsiteY14" fmla="*/ 979780 h 2654289"/>
                <a:gd name="connsiteX15" fmla="*/ 1295738 w 2432304"/>
                <a:gd name="connsiteY15" fmla="*/ 1171882 h 2654289"/>
                <a:gd name="connsiteX16" fmla="*/ 1394586 w 2432304"/>
                <a:gd name="connsiteY16" fmla="*/ 1171882 h 2654289"/>
                <a:gd name="connsiteX17" fmla="*/ 1394586 w 2432304"/>
                <a:gd name="connsiteY17" fmla="*/ 1868845 h 2654289"/>
                <a:gd name="connsiteX18" fmla="*/ 1422109 w 2432304"/>
                <a:gd name="connsiteY18" fmla="*/ 1819367 h 2654289"/>
                <a:gd name="connsiteX19" fmla="*/ 1883712 w 2432304"/>
                <a:gd name="connsiteY19" fmla="*/ 1819367 h 2654289"/>
                <a:gd name="connsiteX20" fmla="*/ 1907023 w 2432304"/>
                <a:gd name="connsiteY20" fmla="*/ 1859420 h 265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32304" h="2654289">
                  <a:moveTo>
                    <a:pt x="1907023" y="0"/>
                  </a:moveTo>
                  <a:lnTo>
                    <a:pt x="2432304" y="0"/>
                  </a:lnTo>
                  <a:lnTo>
                    <a:pt x="2432304" y="2654289"/>
                  </a:lnTo>
                  <a:lnTo>
                    <a:pt x="0" y="2654289"/>
                  </a:lnTo>
                  <a:lnTo>
                    <a:pt x="0" y="2622991"/>
                  </a:lnTo>
                  <a:lnTo>
                    <a:pt x="397257" y="2086787"/>
                  </a:lnTo>
                  <a:lnTo>
                    <a:pt x="537590" y="2276204"/>
                  </a:lnTo>
                  <a:lnTo>
                    <a:pt x="537590" y="1171882"/>
                  </a:lnTo>
                  <a:lnTo>
                    <a:pt x="616855" y="1171882"/>
                  </a:lnTo>
                  <a:lnTo>
                    <a:pt x="616855" y="979780"/>
                  </a:lnTo>
                  <a:lnTo>
                    <a:pt x="695188" y="979780"/>
                  </a:lnTo>
                  <a:lnTo>
                    <a:pt x="695188" y="798869"/>
                  </a:lnTo>
                  <a:lnTo>
                    <a:pt x="1216473" y="798869"/>
                  </a:lnTo>
                  <a:lnTo>
                    <a:pt x="1216473" y="979780"/>
                  </a:lnTo>
                  <a:lnTo>
                    <a:pt x="1295738" y="979780"/>
                  </a:lnTo>
                  <a:lnTo>
                    <a:pt x="1295738" y="1171882"/>
                  </a:lnTo>
                  <a:lnTo>
                    <a:pt x="1394586" y="1171882"/>
                  </a:lnTo>
                  <a:lnTo>
                    <a:pt x="1394586" y="1868845"/>
                  </a:lnTo>
                  <a:lnTo>
                    <a:pt x="1422109" y="1819367"/>
                  </a:lnTo>
                  <a:lnTo>
                    <a:pt x="1883712" y="1819367"/>
                  </a:lnTo>
                  <a:lnTo>
                    <a:pt x="1907023" y="1859420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C77C77D-CB24-14D8-C1F4-E6B61D674596}"/>
                </a:ext>
              </a:extLst>
            </p:cNvPr>
            <p:cNvSpPr/>
            <p:nvPr/>
          </p:nvSpPr>
          <p:spPr>
            <a:xfrm>
              <a:off x="2432304" y="4203711"/>
              <a:ext cx="2432304" cy="2654289"/>
            </a:xfrm>
            <a:custGeom>
              <a:avLst/>
              <a:gdLst>
                <a:gd name="connsiteX0" fmla="*/ 0 w 2432304"/>
                <a:gd name="connsiteY0" fmla="*/ 0 h 2654289"/>
                <a:gd name="connsiteX1" fmla="*/ 266439 w 2432304"/>
                <a:gd name="connsiteY1" fmla="*/ 0 h 2654289"/>
                <a:gd name="connsiteX2" fmla="*/ 266439 w 2432304"/>
                <a:gd name="connsiteY2" fmla="*/ 2070515 h 2654289"/>
                <a:gd name="connsiteX3" fmla="*/ 804078 w 2432304"/>
                <a:gd name="connsiteY3" fmla="*/ 2070515 h 2654289"/>
                <a:gd name="connsiteX4" fmla="*/ 804078 w 2432304"/>
                <a:gd name="connsiteY4" fmla="*/ 1105345 h 2654289"/>
                <a:gd name="connsiteX5" fmla="*/ 981259 w 2432304"/>
                <a:gd name="connsiteY5" fmla="*/ 1105345 h 2654289"/>
                <a:gd name="connsiteX6" fmla="*/ 981259 w 2432304"/>
                <a:gd name="connsiteY6" fmla="*/ 956139 h 2654289"/>
                <a:gd name="connsiteX7" fmla="*/ 1198539 w 2432304"/>
                <a:gd name="connsiteY7" fmla="*/ 764038 h 2654289"/>
                <a:gd name="connsiteX8" fmla="*/ 1418615 w 2432304"/>
                <a:gd name="connsiteY8" fmla="*/ 956139 h 2654289"/>
                <a:gd name="connsiteX9" fmla="*/ 1418615 w 2432304"/>
                <a:gd name="connsiteY9" fmla="*/ 1105345 h 2654289"/>
                <a:gd name="connsiteX10" fmla="*/ 1595796 w 2432304"/>
                <a:gd name="connsiteY10" fmla="*/ 1105345 h 2654289"/>
                <a:gd name="connsiteX11" fmla="*/ 1595796 w 2432304"/>
                <a:gd name="connsiteY11" fmla="*/ 2414905 h 2654289"/>
                <a:gd name="connsiteX12" fmla="*/ 1925500 w 2432304"/>
                <a:gd name="connsiteY12" fmla="*/ 1966725 h 2654289"/>
                <a:gd name="connsiteX13" fmla="*/ 2166810 w 2432304"/>
                <a:gd name="connsiteY13" fmla="*/ 2292436 h 2654289"/>
                <a:gd name="connsiteX14" fmla="*/ 2166810 w 2432304"/>
                <a:gd name="connsiteY14" fmla="*/ 1565080 h 2654289"/>
                <a:gd name="connsiteX15" fmla="*/ 2432304 w 2432304"/>
                <a:gd name="connsiteY15" fmla="*/ 1341417 h 2654289"/>
                <a:gd name="connsiteX16" fmla="*/ 2432304 w 2432304"/>
                <a:gd name="connsiteY16" fmla="*/ 2654289 h 2654289"/>
                <a:gd name="connsiteX17" fmla="*/ 0 w 2432304"/>
                <a:gd name="connsiteY17" fmla="*/ 2654289 h 265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2304" h="2654289">
                  <a:moveTo>
                    <a:pt x="0" y="0"/>
                  </a:moveTo>
                  <a:lnTo>
                    <a:pt x="266439" y="0"/>
                  </a:lnTo>
                  <a:lnTo>
                    <a:pt x="266439" y="2070515"/>
                  </a:lnTo>
                  <a:lnTo>
                    <a:pt x="804078" y="2070515"/>
                  </a:lnTo>
                  <a:lnTo>
                    <a:pt x="804078" y="1105345"/>
                  </a:lnTo>
                  <a:lnTo>
                    <a:pt x="981259" y="1105345"/>
                  </a:lnTo>
                  <a:lnTo>
                    <a:pt x="981259" y="956139"/>
                  </a:lnTo>
                  <a:lnTo>
                    <a:pt x="1198539" y="764038"/>
                  </a:lnTo>
                  <a:lnTo>
                    <a:pt x="1418615" y="956139"/>
                  </a:lnTo>
                  <a:lnTo>
                    <a:pt x="1418615" y="1105345"/>
                  </a:lnTo>
                  <a:lnTo>
                    <a:pt x="1595796" y="1105345"/>
                  </a:lnTo>
                  <a:lnTo>
                    <a:pt x="1595796" y="2414905"/>
                  </a:lnTo>
                  <a:lnTo>
                    <a:pt x="1925500" y="1966725"/>
                  </a:lnTo>
                  <a:lnTo>
                    <a:pt x="2166810" y="2292436"/>
                  </a:lnTo>
                  <a:lnTo>
                    <a:pt x="2166810" y="1565080"/>
                  </a:lnTo>
                  <a:lnTo>
                    <a:pt x="2432304" y="1341417"/>
                  </a:lnTo>
                  <a:lnTo>
                    <a:pt x="2432304" y="2654289"/>
                  </a:lnTo>
                  <a:lnTo>
                    <a:pt x="0" y="26542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E18A6A1-1025-84B8-9F1F-20B744D4D1B7}"/>
                </a:ext>
              </a:extLst>
            </p:cNvPr>
            <p:cNvSpPr/>
            <p:nvPr/>
          </p:nvSpPr>
          <p:spPr>
            <a:xfrm>
              <a:off x="4864608" y="5280145"/>
              <a:ext cx="2432304" cy="1577855"/>
            </a:xfrm>
            <a:custGeom>
              <a:avLst/>
              <a:gdLst>
                <a:gd name="connsiteX0" fmla="*/ 314540 w 2432304"/>
                <a:gd name="connsiteY0" fmla="*/ 0 h 1577855"/>
                <a:gd name="connsiteX1" fmla="*/ 314540 w 2432304"/>
                <a:gd name="connsiteY1" fmla="*/ 814366 h 1577855"/>
                <a:gd name="connsiteX2" fmla="*/ 385070 w 2432304"/>
                <a:gd name="connsiteY2" fmla="*/ 718673 h 1577855"/>
                <a:gd name="connsiteX3" fmla="*/ 739431 w 2432304"/>
                <a:gd name="connsiteY3" fmla="*/ 1202883 h 1577855"/>
                <a:gd name="connsiteX4" fmla="*/ 739431 w 2432304"/>
                <a:gd name="connsiteY4" fmla="*/ 528452 h 1577855"/>
                <a:gd name="connsiteX5" fmla="*/ 1320397 w 2432304"/>
                <a:gd name="connsiteY5" fmla="*/ 39806 h 1577855"/>
                <a:gd name="connsiteX6" fmla="*/ 1320397 w 2432304"/>
                <a:gd name="connsiteY6" fmla="*/ 1295150 h 1577855"/>
                <a:gd name="connsiteX7" fmla="*/ 1326860 w 2432304"/>
                <a:gd name="connsiteY7" fmla="*/ 1295150 h 1577855"/>
                <a:gd name="connsiteX8" fmla="*/ 1326860 w 2432304"/>
                <a:gd name="connsiteY8" fmla="*/ 1134754 h 1577855"/>
                <a:gd name="connsiteX9" fmla="*/ 1399597 w 2432304"/>
                <a:gd name="connsiteY9" fmla="*/ 1134754 h 1577855"/>
                <a:gd name="connsiteX10" fmla="*/ 1399597 w 2432304"/>
                <a:gd name="connsiteY10" fmla="*/ 996740 h 1577855"/>
                <a:gd name="connsiteX11" fmla="*/ 1862132 w 2432304"/>
                <a:gd name="connsiteY11" fmla="*/ 996740 h 1577855"/>
                <a:gd name="connsiteX12" fmla="*/ 1862132 w 2432304"/>
                <a:gd name="connsiteY12" fmla="*/ 1134754 h 1577855"/>
                <a:gd name="connsiteX13" fmla="*/ 1932072 w 2432304"/>
                <a:gd name="connsiteY13" fmla="*/ 1134754 h 1577855"/>
                <a:gd name="connsiteX14" fmla="*/ 1932072 w 2432304"/>
                <a:gd name="connsiteY14" fmla="*/ 1295150 h 1577855"/>
                <a:gd name="connsiteX15" fmla="*/ 1935342 w 2432304"/>
                <a:gd name="connsiteY15" fmla="*/ 1295150 h 1577855"/>
                <a:gd name="connsiteX16" fmla="*/ 1935342 w 2432304"/>
                <a:gd name="connsiteY16" fmla="*/ 1031087 h 1577855"/>
                <a:gd name="connsiteX17" fmla="*/ 2121376 w 2432304"/>
                <a:gd name="connsiteY17" fmla="*/ 922906 h 1577855"/>
                <a:gd name="connsiteX18" fmla="*/ 2121376 w 2432304"/>
                <a:gd name="connsiteY18" fmla="*/ 548501 h 1577855"/>
                <a:gd name="connsiteX19" fmla="*/ 2432304 w 2432304"/>
                <a:gd name="connsiteY19" fmla="*/ 286562 h 1577855"/>
                <a:gd name="connsiteX20" fmla="*/ 2432304 w 2432304"/>
                <a:gd name="connsiteY20" fmla="*/ 1577855 h 1577855"/>
                <a:gd name="connsiteX21" fmla="*/ 0 w 2432304"/>
                <a:gd name="connsiteY21" fmla="*/ 1577855 h 1577855"/>
                <a:gd name="connsiteX22" fmla="*/ 0 w 2432304"/>
                <a:gd name="connsiteY22" fmla="*/ 264983 h 157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2304" h="1577855">
                  <a:moveTo>
                    <a:pt x="314540" y="0"/>
                  </a:moveTo>
                  <a:lnTo>
                    <a:pt x="314540" y="814366"/>
                  </a:lnTo>
                  <a:lnTo>
                    <a:pt x="385070" y="718673"/>
                  </a:lnTo>
                  <a:lnTo>
                    <a:pt x="739431" y="1202883"/>
                  </a:lnTo>
                  <a:lnTo>
                    <a:pt x="739431" y="528452"/>
                  </a:lnTo>
                  <a:lnTo>
                    <a:pt x="1320397" y="39806"/>
                  </a:lnTo>
                  <a:lnTo>
                    <a:pt x="1320397" y="1295150"/>
                  </a:lnTo>
                  <a:lnTo>
                    <a:pt x="1326860" y="1295150"/>
                  </a:lnTo>
                  <a:lnTo>
                    <a:pt x="1326860" y="1134754"/>
                  </a:lnTo>
                  <a:lnTo>
                    <a:pt x="1399597" y="1134754"/>
                  </a:lnTo>
                  <a:lnTo>
                    <a:pt x="1399597" y="996740"/>
                  </a:lnTo>
                  <a:lnTo>
                    <a:pt x="1862132" y="996740"/>
                  </a:lnTo>
                  <a:lnTo>
                    <a:pt x="1862132" y="1134754"/>
                  </a:lnTo>
                  <a:lnTo>
                    <a:pt x="1932072" y="1134754"/>
                  </a:lnTo>
                  <a:lnTo>
                    <a:pt x="1932072" y="1295150"/>
                  </a:lnTo>
                  <a:lnTo>
                    <a:pt x="1935342" y="1295150"/>
                  </a:lnTo>
                  <a:lnTo>
                    <a:pt x="1935342" y="1031087"/>
                  </a:lnTo>
                  <a:lnTo>
                    <a:pt x="2121376" y="922906"/>
                  </a:lnTo>
                  <a:lnTo>
                    <a:pt x="2121376" y="548501"/>
                  </a:lnTo>
                  <a:lnTo>
                    <a:pt x="2432304" y="286562"/>
                  </a:lnTo>
                  <a:lnTo>
                    <a:pt x="2432304" y="1577855"/>
                  </a:lnTo>
                  <a:lnTo>
                    <a:pt x="0" y="1577855"/>
                  </a:lnTo>
                  <a:lnTo>
                    <a:pt x="0" y="264983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E8F671C-1402-9237-D07A-959B8C50DF72}"/>
                </a:ext>
              </a:extLst>
            </p:cNvPr>
            <p:cNvSpPr/>
            <p:nvPr/>
          </p:nvSpPr>
          <p:spPr>
            <a:xfrm>
              <a:off x="7296912" y="4851976"/>
              <a:ext cx="2432304" cy="2006024"/>
            </a:xfrm>
            <a:custGeom>
              <a:avLst/>
              <a:gdLst>
                <a:gd name="connsiteX0" fmla="*/ 324625 w 2432304"/>
                <a:gd name="connsiteY0" fmla="*/ 0 h 2006024"/>
                <a:gd name="connsiteX1" fmla="*/ 1113547 w 2432304"/>
                <a:gd name="connsiteY1" fmla="*/ 0 h 2006024"/>
                <a:gd name="connsiteX2" fmla="*/ 1113547 w 2432304"/>
                <a:gd name="connsiteY2" fmla="*/ 1568206 h 2006024"/>
                <a:gd name="connsiteX3" fmla="*/ 1534152 w 2432304"/>
                <a:gd name="connsiteY3" fmla="*/ 1568206 h 2006024"/>
                <a:gd name="connsiteX4" fmla="*/ 1700142 w 2432304"/>
                <a:gd name="connsiteY4" fmla="*/ 1781755 h 2006024"/>
                <a:gd name="connsiteX5" fmla="*/ 1700142 w 2432304"/>
                <a:gd name="connsiteY5" fmla="*/ 1807357 h 2006024"/>
                <a:gd name="connsiteX6" fmla="*/ 2085950 w 2432304"/>
                <a:gd name="connsiteY6" fmla="*/ 1287513 h 2006024"/>
                <a:gd name="connsiteX7" fmla="*/ 2280166 w 2432304"/>
                <a:gd name="connsiteY7" fmla="*/ 1549203 h 2006024"/>
                <a:gd name="connsiteX8" fmla="*/ 2280166 w 2432304"/>
                <a:gd name="connsiteY8" fmla="*/ 444817 h 2006024"/>
                <a:gd name="connsiteX9" fmla="*/ 2432304 w 2432304"/>
                <a:gd name="connsiteY9" fmla="*/ 444817 h 2006024"/>
                <a:gd name="connsiteX10" fmla="*/ 2432304 w 2432304"/>
                <a:gd name="connsiteY10" fmla="*/ 2006024 h 2006024"/>
                <a:gd name="connsiteX11" fmla="*/ 0 w 2432304"/>
                <a:gd name="connsiteY11" fmla="*/ 2006024 h 2006024"/>
                <a:gd name="connsiteX12" fmla="*/ 0 w 2432304"/>
                <a:gd name="connsiteY12" fmla="*/ 714731 h 2006024"/>
                <a:gd name="connsiteX13" fmla="*/ 269107 w 2432304"/>
                <a:gd name="connsiteY13" fmla="*/ 488024 h 2006024"/>
                <a:gd name="connsiteX14" fmla="*/ 269107 w 2432304"/>
                <a:gd name="connsiteY14" fmla="*/ 1013779 h 2006024"/>
                <a:gd name="connsiteX15" fmla="*/ 324625 w 2432304"/>
                <a:gd name="connsiteY15" fmla="*/ 981494 h 200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2304" h="2006024">
                  <a:moveTo>
                    <a:pt x="324625" y="0"/>
                  </a:moveTo>
                  <a:lnTo>
                    <a:pt x="1113547" y="0"/>
                  </a:lnTo>
                  <a:lnTo>
                    <a:pt x="1113547" y="1568206"/>
                  </a:lnTo>
                  <a:lnTo>
                    <a:pt x="1534152" y="1568206"/>
                  </a:lnTo>
                  <a:lnTo>
                    <a:pt x="1700142" y="1781755"/>
                  </a:lnTo>
                  <a:lnTo>
                    <a:pt x="1700142" y="1807357"/>
                  </a:lnTo>
                  <a:lnTo>
                    <a:pt x="2085950" y="1287513"/>
                  </a:lnTo>
                  <a:lnTo>
                    <a:pt x="2280166" y="1549203"/>
                  </a:lnTo>
                  <a:lnTo>
                    <a:pt x="2280166" y="444817"/>
                  </a:lnTo>
                  <a:lnTo>
                    <a:pt x="2432304" y="444817"/>
                  </a:lnTo>
                  <a:lnTo>
                    <a:pt x="2432304" y="2006024"/>
                  </a:lnTo>
                  <a:lnTo>
                    <a:pt x="0" y="2006024"/>
                  </a:lnTo>
                  <a:lnTo>
                    <a:pt x="0" y="714731"/>
                  </a:lnTo>
                  <a:lnTo>
                    <a:pt x="269107" y="488024"/>
                  </a:lnTo>
                  <a:lnTo>
                    <a:pt x="269107" y="1013779"/>
                  </a:lnTo>
                  <a:lnTo>
                    <a:pt x="324625" y="98149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7F4B60-8946-F1AB-68FB-67EFAF28C630}"/>
                </a:ext>
              </a:extLst>
            </p:cNvPr>
            <p:cNvSpPr/>
            <p:nvPr/>
          </p:nvSpPr>
          <p:spPr>
            <a:xfrm>
              <a:off x="9729216" y="4384622"/>
              <a:ext cx="2462782" cy="2473378"/>
            </a:xfrm>
            <a:custGeom>
              <a:avLst/>
              <a:gdLst>
                <a:gd name="connsiteX0" fmla="*/ 1018745 w 2462782"/>
                <a:gd name="connsiteY0" fmla="*/ 0 h 2473378"/>
                <a:gd name="connsiteX1" fmla="*/ 1810464 w 2462782"/>
                <a:gd name="connsiteY1" fmla="*/ 0 h 2473378"/>
                <a:gd name="connsiteX2" fmla="*/ 1810464 w 2462782"/>
                <a:gd name="connsiteY2" fmla="*/ 2002233 h 2473378"/>
                <a:gd name="connsiteX3" fmla="*/ 2062882 w 2462782"/>
                <a:gd name="connsiteY3" fmla="*/ 1664410 h 2473378"/>
                <a:gd name="connsiteX4" fmla="*/ 2462782 w 2462782"/>
                <a:gd name="connsiteY4" fmla="*/ 2203413 h 2473378"/>
                <a:gd name="connsiteX5" fmla="*/ 2462782 w 2462782"/>
                <a:gd name="connsiteY5" fmla="*/ 2473378 h 2473378"/>
                <a:gd name="connsiteX6" fmla="*/ 0 w 2462782"/>
                <a:gd name="connsiteY6" fmla="*/ 2473378 h 2473378"/>
                <a:gd name="connsiteX7" fmla="*/ 0 w 2462782"/>
                <a:gd name="connsiteY7" fmla="*/ 912171 h 2473378"/>
                <a:gd name="connsiteX8" fmla="*/ 25043 w 2462782"/>
                <a:gd name="connsiteY8" fmla="*/ 912171 h 2473378"/>
                <a:gd name="connsiteX9" fmla="*/ 25043 w 2462782"/>
                <a:gd name="connsiteY9" fmla="*/ 762965 h 2473378"/>
                <a:gd name="connsiteX10" fmla="*/ 242323 w 2462782"/>
                <a:gd name="connsiteY10" fmla="*/ 570864 h 2473378"/>
                <a:gd name="connsiteX11" fmla="*/ 462400 w 2462782"/>
                <a:gd name="connsiteY11" fmla="*/ 762965 h 2473378"/>
                <a:gd name="connsiteX12" fmla="*/ 462400 w 2462782"/>
                <a:gd name="connsiteY12" fmla="*/ 912171 h 2473378"/>
                <a:gd name="connsiteX13" fmla="*/ 639581 w 2462782"/>
                <a:gd name="connsiteY13" fmla="*/ 912171 h 2473378"/>
                <a:gd name="connsiteX14" fmla="*/ 639581 w 2462782"/>
                <a:gd name="connsiteY14" fmla="*/ 1208714 h 2473378"/>
                <a:gd name="connsiteX15" fmla="*/ 735186 w 2462782"/>
                <a:gd name="connsiteY15" fmla="*/ 1208714 h 2473378"/>
                <a:gd name="connsiteX16" fmla="*/ 735186 w 2462782"/>
                <a:gd name="connsiteY16" fmla="*/ 946674 h 2473378"/>
                <a:gd name="connsiteX17" fmla="*/ 805126 w 2462782"/>
                <a:gd name="connsiteY17" fmla="*/ 946674 h 2473378"/>
                <a:gd name="connsiteX18" fmla="*/ 805126 w 2462782"/>
                <a:gd name="connsiteY18" fmla="*/ 1208714 h 2473378"/>
                <a:gd name="connsiteX19" fmla="*/ 1018745 w 2462782"/>
                <a:gd name="connsiteY19" fmla="*/ 1208714 h 24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2782" h="2473378">
                  <a:moveTo>
                    <a:pt x="1018745" y="0"/>
                  </a:moveTo>
                  <a:lnTo>
                    <a:pt x="1810464" y="0"/>
                  </a:lnTo>
                  <a:lnTo>
                    <a:pt x="1810464" y="2002233"/>
                  </a:lnTo>
                  <a:lnTo>
                    <a:pt x="2062882" y="1664410"/>
                  </a:lnTo>
                  <a:lnTo>
                    <a:pt x="2462782" y="2203413"/>
                  </a:lnTo>
                  <a:lnTo>
                    <a:pt x="2462782" y="2473378"/>
                  </a:lnTo>
                  <a:lnTo>
                    <a:pt x="0" y="2473378"/>
                  </a:lnTo>
                  <a:lnTo>
                    <a:pt x="0" y="912171"/>
                  </a:lnTo>
                  <a:lnTo>
                    <a:pt x="25043" y="912171"/>
                  </a:lnTo>
                  <a:lnTo>
                    <a:pt x="25043" y="762965"/>
                  </a:lnTo>
                  <a:lnTo>
                    <a:pt x="242323" y="570864"/>
                  </a:lnTo>
                  <a:lnTo>
                    <a:pt x="462400" y="762965"/>
                  </a:lnTo>
                  <a:lnTo>
                    <a:pt x="462400" y="912171"/>
                  </a:lnTo>
                  <a:lnTo>
                    <a:pt x="639581" y="912171"/>
                  </a:lnTo>
                  <a:lnTo>
                    <a:pt x="639581" y="1208714"/>
                  </a:lnTo>
                  <a:lnTo>
                    <a:pt x="735186" y="1208714"/>
                  </a:lnTo>
                  <a:lnTo>
                    <a:pt x="735186" y="946674"/>
                  </a:lnTo>
                  <a:lnTo>
                    <a:pt x="805126" y="946674"/>
                  </a:lnTo>
                  <a:lnTo>
                    <a:pt x="805126" y="1208714"/>
                  </a:lnTo>
                  <a:lnTo>
                    <a:pt x="1018745" y="1208714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46600CC-7E67-E031-EE34-0AA5E5F09304}"/>
              </a:ext>
            </a:extLst>
          </p:cNvPr>
          <p:cNvGrpSpPr/>
          <p:nvPr/>
        </p:nvGrpSpPr>
        <p:grpSpPr>
          <a:xfrm>
            <a:off x="484975" y="529550"/>
            <a:ext cx="2667000" cy="4768556"/>
            <a:chOff x="592667" y="1355105"/>
            <a:chExt cx="2667000" cy="4768556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ED740334-8D0A-6ABF-3BBD-68FF621AF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7" y="1355105"/>
              <a:ext cx="2667000" cy="17894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C52BFB55-E121-F827-9F8E-7273551BD888}"/>
                </a:ext>
              </a:extLst>
            </p:cNvPr>
            <p:cNvSpPr/>
            <p:nvPr/>
          </p:nvSpPr>
          <p:spPr>
            <a:xfrm>
              <a:off x="777829" y="2988181"/>
              <a:ext cx="2273851" cy="53951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b="1">
                  <a:latin typeface="Lato Light"/>
                  <a:ea typeface="Lato Light"/>
                  <a:cs typeface="Lato Light"/>
                </a:rPr>
                <a:t>Environmental</a:t>
              </a:r>
              <a:br>
                <a:rPr lang="es-ES" sz="1400" b="1" dirty="0">
                  <a:latin typeface="Lato Light"/>
                  <a:ea typeface="Lato Light"/>
                  <a:cs typeface="Lato Light"/>
                </a:rPr>
              </a:br>
              <a:r>
                <a:rPr lang="es-ES" sz="1400" b="1">
                  <a:latin typeface="Lato Light"/>
                  <a:ea typeface="Lato Light"/>
                  <a:cs typeface="Lato Light"/>
                </a:rPr>
                <a:t>Pollution</a:t>
              </a:r>
              <a:endParaRPr lang="es-ES"/>
            </a:p>
          </p:txBody>
        </p: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03AA0887-D894-BDC7-78AD-ED3F2ED4F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667" y="4011913"/>
              <a:ext cx="2667000" cy="1789040"/>
            </a:xfrm>
            <a:prstGeom prst="rect">
              <a:avLst/>
            </a:prstGeom>
          </p:spPr>
        </p:pic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3D92D141-4CF9-34D5-9E98-68F68141D95F}"/>
                </a:ext>
              </a:extLst>
            </p:cNvPr>
            <p:cNvSpPr/>
            <p:nvPr/>
          </p:nvSpPr>
          <p:spPr>
            <a:xfrm>
              <a:off x="777827" y="5527813"/>
              <a:ext cx="2307718" cy="59584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b="1" dirty="0">
                  <a:latin typeface="Lato Light"/>
                  <a:ea typeface="Lato Light"/>
                  <a:cs typeface="Lato Light"/>
                </a:rPr>
                <a:t>Energy </a:t>
              </a:r>
              <a:r>
                <a:rPr lang="es-ES" sz="1400" b="1" dirty="0" err="1">
                  <a:latin typeface="Lato Light"/>
                  <a:ea typeface="Lato Light"/>
                  <a:cs typeface="Lato Light"/>
                </a:rPr>
                <a:t>scarcity</a:t>
              </a:r>
              <a:r>
                <a:rPr lang="es-ES" sz="1400" b="1" dirty="0">
                  <a:latin typeface="Lato Light"/>
                  <a:ea typeface="Lato Light"/>
                  <a:cs typeface="Lato Light"/>
                </a:rPr>
                <a:t> &amp; </a:t>
              </a:r>
              <a:r>
                <a:rPr lang="es-ES" sz="1400" b="1" dirty="0" err="1">
                  <a:latin typeface="Lato Light"/>
                  <a:ea typeface="Lato Light"/>
                  <a:cs typeface="Lato Light"/>
                </a:rPr>
                <a:t>deficiency</a:t>
              </a:r>
              <a:endParaRPr lang="es-ES" dirty="0"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52" name="Imagen 51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97497BEA-28CF-419B-0154-F10085708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008" y="329479"/>
            <a:ext cx="405423" cy="400143"/>
          </a:xfrm>
          <a:prstGeom prst="rect">
            <a:avLst/>
          </a:prstGeom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1BDF472B-C960-9196-636A-5B413340F13E}"/>
              </a:ext>
            </a:extLst>
          </p:cNvPr>
          <p:cNvGrpSpPr/>
          <p:nvPr/>
        </p:nvGrpSpPr>
        <p:grpSpPr>
          <a:xfrm>
            <a:off x="6929914" y="2100980"/>
            <a:ext cx="3822743" cy="972638"/>
            <a:chOff x="7531057" y="1489124"/>
            <a:chExt cx="3822743" cy="972638"/>
          </a:xfrm>
        </p:grpSpPr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14C61741-4168-F9F3-8E2D-F6CD70B637E4}"/>
                </a:ext>
              </a:extLst>
            </p:cNvPr>
            <p:cNvSpPr txBox="1"/>
            <p:nvPr/>
          </p:nvSpPr>
          <p:spPr>
            <a:xfrm>
              <a:off x="7531057" y="1489124"/>
              <a:ext cx="1526627" cy="332527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400" b="1" dirty="0">
                  <a:latin typeface="Lato"/>
                  <a:ea typeface="Lato"/>
                  <a:cs typeface="Lato"/>
                </a:rPr>
                <a:t>&gt;15 USD BILLION</a:t>
              </a:r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E8EFDDEF-AF48-72EB-56C2-3FD7C6DA9060}"/>
                </a:ext>
              </a:extLst>
            </p:cNvPr>
            <p:cNvSpPr txBox="1"/>
            <p:nvPr/>
          </p:nvSpPr>
          <p:spPr>
            <a:xfrm>
              <a:off x="7531057" y="1850761"/>
              <a:ext cx="3822743" cy="611001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400" dirty="0"/>
                <a:t>FLOWS TO DEVELOPING COUNTRIES IN</a:t>
              </a:r>
            </a:p>
            <a:p>
              <a:pPr>
                <a:lnSpc>
                  <a:spcPct val="125000"/>
                </a:lnSpc>
              </a:pPr>
              <a:r>
                <a:rPr lang="en-US" sz="1400" dirty="0"/>
                <a:t>SUPPORT OF CLEAN ENERGY</a:t>
              </a:r>
              <a:endParaRPr lang="en-US" sz="1400" dirty="0">
                <a:ea typeface="Calibri"/>
                <a:cs typeface="Calibri"/>
              </a:endParaRP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2545CD9D-0456-25A2-0A74-E2CCB0780504}"/>
              </a:ext>
            </a:extLst>
          </p:cNvPr>
          <p:cNvGrpSpPr/>
          <p:nvPr/>
        </p:nvGrpSpPr>
        <p:grpSpPr>
          <a:xfrm>
            <a:off x="6929914" y="3531188"/>
            <a:ext cx="3822743" cy="972638"/>
            <a:chOff x="7531057" y="3287660"/>
            <a:chExt cx="3822743" cy="972638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764EF9C9-F500-D3BC-8F83-D463C7523969}"/>
                </a:ext>
              </a:extLst>
            </p:cNvPr>
            <p:cNvSpPr txBox="1"/>
            <p:nvPr/>
          </p:nvSpPr>
          <p:spPr>
            <a:xfrm>
              <a:off x="7531057" y="3287660"/>
              <a:ext cx="2857120" cy="339773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400" b="1" dirty="0">
                  <a:latin typeface="+mj-lt"/>
                </a:rPr>
                <a:t>US: &gt;60 MILLION OF AMERICANS</a:t>
              </a:r>
              <a:endParaRPr lang="es-ES" b="1" dirty="0"/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EC71EF11-73A5-889F-729B-EB1556BBFD5B}"/>
                </a:ext>
              </a:extLst>
            </p:cNvPr>
            <p:cNvSpPr txBox="1"/>
            <p:nvPr/>
          </p:nvSpPr>
          <p:spPr>
            <a:xfrm>
              <a:off x="7531057" y="3649297"/>
              <a:ext cx="3822743" cy="611001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400" dirty="0"/>
                <a:t>LIVE IN RURAL AREAS. </a:t>
              </a:r>
              <a:r>
                <a:rPr lang="en-US" sz="1400" b="1" dirty="0"/>
                <a:t>MANY COMMUNITIES</a:t>
              </a:r>
              <a:endParaRPr lang="es-ES" sz="1400" b="1" dirty="0"/>
            </a:p>
            <a:p>
              <a:pPr>
                <a:lnSpc>
                  <a:spcPct val="125000"/>
                </a:lnSpc>
              </a:pPr>
              <a:r>
                <a:rPr lang="en-US" sz="1400" b="1" dirty="0"/>
                <a:t>ARE IN A MORE CRITICAL STATUS.</a:t>
              </a:r>
              <a:endParaRPr lang="es-ES" sz="1400" b="1" dirty="0">
                <a:ea typeface="Calibri"/>
                <a:cs typeface="Calibri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A9B74B0D-4B6E-70C7-3541-0ED2C0C3A441}"/>
              </a:ext>
            </a:extLst>
          </p:cNvPr>
          <p:cNvGrpSpPr/>
          <p:nvPr/>
        </p:nvGrpSpPr>
        <p:grpSpPr>
          <a:xfrm>
            <a:off x="6880218" y="4936469"/>
            <a:ext cx="3822743" cy="1241943"/>
            <a:chOff x="7531057" y="5101253"/>
            <a:chExt cx="3822743" cy="1241943"/>
          </a:xfrm>
        </p:grpSpPr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8AB5296C-69D2-19C0-0152-42B91C5A0F0F}"/>
                </a:ext>
              </a:extLst>
            </p:cNvPr>
            <p:cNvSpPr txBox="1"/>
            <p:nvPr/>
          </p:nvSpPr>
          <p:spPr>
            <a:xfrm>
              <a:off x="7531057" y="5101253"/>
              <a:ext cx="2031573" cy="339773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400" b="1" dirty="0">
                  <a:latin typeface="+mj-lt"/>
                </a:rPr>
                <a:t>20K PACIFIC'S ISLANDS</a:t>
              </a:r>
              <a:endParaRPr lang="es-ES" b="1" dirty="0"/>
            </a:p>
          </p:txBody>
        </p:sp>
        <p:sp>
          <p:nvSpPr>
            <p:cNvPr id="26" name="TextBox 22">
              <a:extLst>
                <a:ext uri="{FF2B5EF4-FFF2-40B4-BE49-F238E27FC236}">
                  <a16:creationId xmlns:a16="http://schemas.microsoft.com/office/drawing/2014/main" id="{E3A4592F-37F1-14DC-F78F-3832D054C2F0}"/>
                </a:ext>
              </a:extLst>
            </p:cNvPr>
            <p:cNvSpPr txBox="1"/>
            <p:nvPr/>
          </p:nvSpPr>
          <p:spPr>
            <a:xfrm>
              <a:off x="7531057" y="5462890"/>
              <a:ext cx="3822743" cy="880306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400" dirty="0"/>
                <a:t>ENERGY DEPENDENCY </a:t>
              </a:r>
              <a:r>
                <a:rPr lang="en-US" sz="1400" b="1" dirty="0"/>
                <a:t>&gt; 80% OF DIESEL</a:t>
              </a:r>
              <a:endParaRPr lang="en-US" sz="1400" b="1" dirty="0">
                <a:ea typeface="Calibri"/>
                <a:cs typeface="Calibri"/>
              </a:endParaRPr>
            </a:p>
            <a:p>
              <a:pPr>
                <a:lnSpc>
                  <a:spcPct val="125000"/>
                </a:lnSpc>
              </a:pPr>
              <a:r>
                <a:rPr lang="en-US" sz="1400" b="1" dirty="0">
                  <a:ea typeface="Calibri"/>
                  <a:cs typeface="Calibri"/>
                </a:rPr>
                <a:t>&gt; 600 MILLION PEOPLE HAVE NO ELECTRICITY</a:t>
              </a:r>
            </a:p>
            <a:p>
              <a:pPr>
                <a:lnSpc>
                  <a:spcPct val="125000"/>
                </a:lnSpc>
              </a:pPr>
              <a:r>
                <a:rPr lang="en-US" sz="1400" b="1" dirty="0">
                  <a:ea typeface="Calibri"/>
                  <a:cs typeface="Calibri"/>
                </a:rPr>
                <a:t>&gt; 2 BILLION USE HARMFUL FUELS FOR COOKING</a:t>
              </a:r>
            </a:p>
          </p:txBody>
        </p:sp>
      </p:grpSp>
      <p:sp>
        <p:nvSpPr>
          <p:cNvPr id="28" name="Oval 24">
            <a:extLst>
              <a:ext uri="{FF2B5EF4-FFF2-40B4-BE49-F238E27FC236}">
                <a16:creationId xmlns:a16="http://schemas.microsoft.com/office/drawing/2014/main" id="{F7625E19-9888-3F99-4059-30FA1DF19DE4}"/>
              </a:ext>
            </a:extLst>
          </p:cNvPr>
          <p:cNvSpPr/>
          <p:nvPr/>
        </p:nvSpPr>
        <p:spPr>
          <a:xfrm>
            <a:off x="5810795" y="2100980"/>
            <a:ext cx="878390" cy="878390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Oval 27">
            <a:extLst>
              <a:ext uri="{FF2B5EF4-FFF2-40B4-BE49-F238E27FC236}">
                <a16:creationId xmlns:a16="http://schemas.microsoft.com/office/drawing/2014/main" id="{53580CD9-C3CC-608E-CEB3-F76F519DBAB3}"/>
              </a:ext>
            </a:extLst>
          </p:cNvPr>
          <p:cNvSpPr/>
          <p:nvPr/>
        </p:nvSpPr>
        <p:spPr>
          <a:xfrm>
            <a:off x="5810794" y="3531188"/>
            <a:ext cx="878390" cy="878390"/>
          </a:xfrm>
          <a:prstGeom prst="ellipse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E854A2A-59F6-8050-FC53-E740F72CE0F1}"/>
              </a:ext>
            </a:extLst>
          </p:cNvPr>
          <p:cNvSpPr/>
          <p:nvPr/>
        </p:nvSpPr>
        <p:spPr>
          <a:xfrm>
            <a:off x="5822898" y="4936469"/>
            <a:ext cx="878390" cy="878390"/>
          </a:xfrm>
          <a:prstGeom prst="ellipse">
            <a:avLst/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109">
            <a:extLst>
              <a:ext uri="{FF2B5EF4-FFF2-40B4-BE49-F238E27FC236}">
                <a16:creationId xmlns:a16="http://schemas.microsoft.com/office/drawing/2014/main" id="{3B1E0F59-FD51-E6CC-5601-E5B1566B1FE1}"/>
              </a:ext>
            </a:extLst>
          </p:cNvPr>
          <p:cNvSpPr>
            <a:spLocks noEditPoints="1"/>
          </p:cNvSpPr>
          <p:nvPr/>
        </p:nvSpPr>
        <p:spPr bwMode="auto">
          <a:xfrm>
            <a:off x="6059748" y="5174955"/>
            <a:ext cx="410283" cy="362576"/>
          </a:xfrm>
          <a:custGeom>
            <a:avLst/>
            <a:gdLst>
              <a:gd name="T0" fmla="*/ 55 w 100"/>
              <a:gd name="T1" fmla="*/ 4 h 88"/>
              <a:gd name="T2" fmla="*/ 76 w 100"/>
              <a:gd name="T3" fmla="*/ 41 h 88"/>
              <a:gd name="T4" fmla="*/ 76 w 100"/>
              <a:gd name="T5" fmla="*/ 41 h 88"/>
              <a:gd name="T6" fmla="*/ 98 w 100"/>
              <a:gd name="T7" fmla="*/ 79 h 88"/>
              <a:gd name="T8" fmla="*/ 96 w 100"/>
              <a:gd name="T9" fmla="*/ 87 h 88"/>
              <a:gd name="T10" fmla="*/ 92 w 100"/>
              <a:gd name="T11" fmla="*/ 88 h 88"/>
              <a:gd name="T12" fmla="*/ 92 w 100"/>
              <a:gd name="T13" fmla="*/ 88 h 88"/>
              <a:gd name="T14" fmla="*/ 49 w 100"/>
              <a:gd name="T15" fmla="*/ 88 h 88"/>
              <a:gd name="T16" fmla="*/ 7 w 100"/>
              <a:gd name="T17" fmla="*/ 88 h 88"/>
              <a:gd name="T18" fmla="*/ 0 w 100"/>
              <a:gd name="T19" fmla="*/ 82 h 88"/>
              <a:gd name="T20" fmla="*/ 1 w 100"/>
              <a:gd name="T21" fmla="*/ 78 h 88"/>
              <a:gd name="T22" fmla="*/ 23 w 100"/>
              <a:gd name="T23" fmla="*/ 41 h 88"/>
              <a:gd name="T24" fmla="*/ 23 w 100"/>
              <a:gd name="T25" fmla="*/ 41 h 88"/>
              <a:gd name="T26" fmla="*/ 44 w 100"/>
              <a:gd name="T27" fmla="*/ 4 h 88"/>
              <a:gd name="T28" fmla="*/ 53 w 100"/>
              <a:gd name="T29" fmla="*/ 2 h 88"/>
              <a:gd name="T30" fmla="*/ 55 w 100"/>
              <a:gd name="T31" fmla="*/ 4 h 88"/>
              <a:gd name="T32" fmla="*/ 44 w 100"/>
              <a:gd name="T33" fmla="*/ 34 h 88"/>
              <a:gd name="T34" fmla="*/ 44 w 100"/>
              <a:gd name="T35" fmla="*/ 37 h 88"/>
              <a:gd name="T36" fmla="*/ 46 w 100"/>
              <a:gd name="T37" fmla="*/ 62 h 88"/>
              <a:gd name="T38" fmla="*/ 52 w 100"/>
              <a:gd name="T39" fmla="*/ 62 h 88"/>
              <a:gd name="T40" fmla="*/ 54 w 100"/>
              <a:gd name="T41" fmla="*/ 37 h 88"/>
              <a:gd name="T42" fmla="*/ 54 w 100"/>
              <a:gd name="T43" fmla="*/ 34 h 88"/>
              <a:gd name="T44" fmla="*/ 44 w 100"/>
              <a:gd name="T45" fmla="*/ 34 h 88"/>
              <a:gd name="T46" fmla="*/ 49 w 100"/>
              <a:gd name="T47" fmla="*/ 72 h 88"/>
              <a:gd name="T48" fmla="*/ 53 w 100"/>
              <a:gd name="T49" fmla="*/ 69 h 88"/>
              <a:gd name="T50" fmla="*/ 49 w 100"/>
              <a:gd name="T51" fmla="*/ 65 h 88"/>
              <a:gd name="T52" fmla="*/ 45 w 100"/>
              <a:gd name="T53" fmla="*/ 69 h 88"/>
              <a:gd name="T54" fmla="*/ 49 w 100"/>
              <a:gd name="T55" fmla="*/ 72 h 88"/>
              <a:gd name="T56" fmla="*/ 65 w 100"/>
              <a:gd name="T57" fmla="*/ 48 h 88"/>
              <a:gd name="T58" fmla="*/ 49 w 100"/>
              <a:gd name="T59" fmla="*/ 20 h 88"/>
              <a:gd name="T60" fmla="*/ 34 w 100"/>
              <a:gd name="T61" fmla="*/ 47 h 88"/>
              <a:gd name="T62" fmla="*/ 33 w 100"/>
              <a:gd name="T63" fmla="*/ 48 h 88"/>
              <a:gd name="T64" fmla="*/ 17 w 100"/>
              <a:gd name="T65" fmla="*/ 75 h 88"/>
              <a:gd name="T66" fmla="*/ 49 w 100"/>
              <a:gd name="T67" fmla="*/ 75 h 88"/>
              <a:gd name="T68" fmla="*/ 81 w 100"/>
              <a:gd name="T69" fmla="*/ 75 h 88"/>
              <a:gd name="T70" fmla="*/ 65 w 100"/>
              <a:gd name="T71" fmla="*/ 48 h 88"/>
              <a:gd name="T72" fmla="*/ 65 w 100"/>
              <a:gd name="T73" fmla="*/ 4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0" h="88">
                <a:moveTo>
                  <a:pt x="55" y="4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82"/>
                  <a:pt x="99" y="85"/>
                  <a:pt x="96" y="87"/>
                </a:cubicBezTo>
                <a:cubicBezTo>
                  <a:pt x="95" y="88"/>
                  <a:pt x="93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3" y="88"/>
                  <a:pt x="0" y="85"/>
                  <a:pt x="0" y="82"/>
                </a:cubicBezTo>
                <a:cubicBezTo>
                  <a:pt x="0" y="80"/>
                  <a:pt x="1" y="79"/>
                  <a:pt x="1" y="78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1"/>
                  <a:pt x="50" y="0"/>
                  <a:pt x="53" y="2"/>
                </a:cubicBezTo>
                <a:cubicBezTo>
                  <a:pt x="54" y="3"/>
                  <a:pt x="54" y="3"/>
                  <a:pt x="55" y="4"/>
                </a:cubicBezTo>
                <a:close/>
                <a:moveTo>
                  <a:pt x="44" y="34"/>
                </a:moveTo>
                <a:cubicBezTo>
                  <a:pt x="44" y="37"/>
                  <a:pt x="44" y="37"/>
                  <a:pt x="44" y="37"/>
                </a:cubicBezTo>
                <a:cubicBezTo>
                  <a:pt x="46" y="62"/>
                  <a:pt x="46" y="62"/>
                  <a:pt x="46" y="62"/>
                </a:cubicBezTo>
                <a:cubicBezTo>
                  <a:pt x="52" y="62"/>
                  <a:pt x="52" y="62"/>
                  <a:pt x="52" y="62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34"/>
                  <a:pt x="54" y="34"/>
                  <a:pt x="54" y="34"/>
                </a:cubicBezTo>
                <a:cubicBezTo>
                  <a:pt x="44" y="34"/>
                  <a:pt x="44" y="34"/>
                  <a:pt x="44" y="34"/>
                </a:cubicBezTo>
                <a:close/>
                <a:moveTo>
                  <a:pt x="49" y="72"/>
                </a:moveTo>
                <a:cubicBezTo>
                  <a:pt x="52" y="72"/>
                  <a:pt x="53" y="71"/>
                  <a:pt x="53" y="69"/>
                </a:cubicBezTo>
                <a:cubicBezTo>
                  <a:pt x="53" y="66"/>
                  <a:pt x="51" y="65"/>
                  <a:pt x="49" y="65"/>
                </a:cubicBezTo>
                <a:cubicBezTo>
                  <a:pt x="47" y="65"/>
                  <a:pt x="45" y="66"/>
                  <a:pt x="45" y="69"/>
                </a:cubicBezTo>
                <a:cubicBezTo>
                  <a:pt x="45" y="71"/>
                  <a:pt x="47" y="72"/>
                  <a:pt x="49" y="72"/>
                </a:cubicBezTo>
                <a:close/>
                <a:moveTo>
                  <a:pt x="65" y="48"/>
                </a:moveTo>
                <a:cubicBezTo>
                  <a:pt x="49" y="20"/>
                  <a:pt x="49" y="20"/>
                  <a:pt x="49" y="20"/>
                </a:cubicBezTo>
                <a:cubicBezTo>
                  <a:pt x="34" y="47"/>
                  <a:pt x="34" y="47"/>
                  <a:pt x="34" y="47"/>
                </a:cubicBezTo>
                <a:cubicBezTo>
                  <a:pt x="34" y="48"/>
                  <a:pt x="34" y="48"/>
                  <a:pt x="33" y="48"/>
                </a:cubicBezTo>
                <a:cubicBezTo>
                  <a:pt x="17" y="75"/>
                  <a:pt x="17" y="75"/>
                  <a:pt x="17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81" y="75"/>
                  <a:pt x="81" y="75"/>
                  <a:pt x="81" y="75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107">
            <a:extLst>
              <a:ext uri="{FF2B5EF4-FFF2-40B4-BE49-F238E27FC236}">
                <a16:creationId xmlns:a16="http://schemas.microsoft.com/office/drawing/2014/main" id="{17D95FE2-CB9F-BA4D-72A1-18507930822B}"/>
              </a:ext>
            </a:extLst>
          </p:cNvPr>
          <p:cNvSpPr>
            <a:spLocks noEditPoints="1"/>
          </p:cNvSpPr>
          <p:nvPr/>
        </p:nvSpPr>
        <p:spPr bwMode="auto">
          <a:xfrm>
            <a:off x="6053844" y="2389183"/>
            <a:ext cx="391200" cy="312961"/>
          </a:xfrm>
          <a:custGeom>
            <a:avLst/>
            <a:gdLst>
              <a:gd name="T0" fmla="*/ 0 w 205"/>
              <a:gd name="T1" fmla="*/ 24 h 164"/>
              <a:gd name="T2" fmla="*/ 22 w 205"/>
              <a:gd name="T3" fmla="*/ 24 h 164"/>
              <a:gd name="T4" fmla="*/ 28 w 205"/>
              <a:gd name="T5" fmla="*/ 0 h 164"/>
              <a:gd name="T6" fmla="*/ 52 w 205"/>
              <a:gd name="T7" fmla="*/ 0 h 164"/>
              <a:gd name="T8" fmla="*/ 61 w 205"/>
              <a:gd name="T9" fmla="*/ 24 h 164"/>
              <a:gd name="T10" fmla="*/ 143 w 205"/>
              <a:gd name="T11" fmla="*/ 24 h 164"/>
              <a:gd name="T12" fmla="*/ 151 w 205"/>
              <a:gd name="T13" fmla="*/ 0 h 164"/>
              <a:gd name="T14" fmla="*/ 175 w 205"/>
              <a:gd name="T15" fmla="*/ 0 h 164"/>
              <a:gd name="T16" fmla="*/ 184 w 205"/>
              <a:gd name="T17" fmla="*/ 24 h 164"/>
              <a:gd name="T18" fmla="*/ 203 w 205"/>
              <a:gd name="T19" fmla="*/ 24 h 164"/>
              <a:gd name="T20" fmla="*/ 203 w 205"/>
              <a:gd name="T21" fmla="*/ 54 h 164"/>
              <a:gd name="T22" fmla="*/ 0 w 205"/>
              <a:gd name="T23" fmla="*/ 54 h 164"/>
              <a:gd name="T24" fmla="*/ 0 w 205"/>
              <a:gd name="T25" fmla="*/ 24 h 164"/>
              <a:gd name="T26" fmla="*/ 0 w 205"/>
              <a:gd name="T27" fmla="*/ 24 h 164"/>
              <a:gd name="T28" fmla="*/ 80 w 205"/>
              <a:gd name="T29" fmla="*/ 74 h 164"/>
              <a:gd name="T30" fmla="*/ 123 w 205"/>
              <a:gd name="T31" fmla="*/ 74 h 164"/>
              <a:gd name="T32" fmla="*/ 110 w 205"/>
              <a:gd name="T33" fmla="*/ 108 h 164"/>
              <a:gd name="T34" fmla="*/ 132 w 205"/>
              <a:gd name="T35" fmla="*/ 108 h 164"/>
              <a:gd name="T36" fmla="*/ 91 w 205"/>
              <a:gd name="T37" fmla="*/ 149 h 164"/>
              <a:gd name="T38" fmla="*/ 97 w 205"/>
              <a:gd name="T39" fmla="*/ 128 h 164"/>
              <a:gd name="T40" fmla="*/ 76 w 205"/>
              <a:gd name="T41" fmla="*/ 115 h 164"/>
              <a:gd name="T42" fmla="*/ 80 w 205"/>
              <a:gd name="T43" fmla="*/ 74 h 164"/>
              <a:gd name="T44" fmla="*/ 80 w 205"/>
              <a:gd name="T45" fmla="*/ 74 h 164"/>
              <a:gd name="T46" fmla="*/ 0 w 205"/>
              <a:gd name="T47" fmla="*/ 138 h 164"/>
              <a:gd name="T48" fmla="*/ 0 w 205"/>
              <a:gd name="T49" fmla="*/ 164 h 164"/>
              <a:gd name="T50" fmla="*/ 205 w 205"/>
              <a:gd name="T51" fmla="*/ 164 h 164"/>
              <a:gd name="T52" fmla="*/ 205 w 205"/>
              <a:gd name="T53" fmla="*/ 138 h 164"/>
              <a:gd name="T54" fmla="*/ 188 w 205"/>
              <a:gd name="T55" fmla="*/ 138 h 164"/>
              <a:gd name="T56" fmla="*/ 188 w 205"/>
              <a:gd name="T57" fmla="*/ 63 h 164"/>
              <a:gd name="T58" fmla="*/ 15 w 205"/>
              <a:gd name="T59" fmla="*/ 63 h 164"/>
              <a:gd name="T60" fmla="*/ 15 w 205"/>
              <a:gd name="T61" fmla="*/ 138 h 164"/>
              <a:gd name="T62" fmla="*/ 0 w 205"/>
              <a:gd name="T63" fmla="*/ 1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5" h="164">
                <a:moveTo>
                  <a:pt x="0" y="24"/>
                </a:moveTo>
                <a:lnTo>
                  <a:pt x="22" y="24"/>
                </a:lnTo>
                <a:lnTo>
                  <a:pt x="28" y="0"/>
                </a:lnTo>
                <a:lnTo>
                  <a:pt x="52" y="0"/>
                </a:lnTo>
                <a:lnTo>
                  <a:pt x="61" y="24"/>
                </a:lnTo>
                <a:lnTo>
                  <a:pt x="143" y="24"/>
                </a:lnTo>
                <a:lnTo>
                  <a:pt x="151" y="0"/>
                </a:lnTo>
                <a:lnTo>
                  <a:pt x="175" y="0"/>
                </a:lnTo>
                <a:lnTo>
                  <a:pt x="184" y="24"/>
                </a:lnTo>
                <a:lnTo>
                  <a:pt x="203" y="24"/>
                </a:lnTo>
                <a:lnTo>
                  <a:pt x="203" y="54"/>
                </a:lnTo>
                <a:lnTo>
                  <a:pt x="0" y="54"/>
                </a:lnTo>
                <a:lnTo>
                  <a:pt x="0" y="24"/>
                </a:lnTo>
                <a:lnTo>
                  <a:pt x="0" y="24"/>
                </a:lnTo>
                <a:close/>
                <a:moveTo>
                  <a:pt x="80" y="74"/>
                </a:moveTo>
                <a:lnTo>
                  <a:pt x="123" y="74"/>
                </a:lnTo>
                <a:lnTo>
                  <a:pt x="110" y="108"/>
                </a:lnTo>
                <a:lnTo>
                  <a:pt x="132" y="108"/>
                </a:lnTo>
                <a:lnTo>
                  <a:pt x="91" y="149"/>
                </a:lnTo>
                <a:lnTo>
                  <a:pt x="97" y="128"/>
                </a:lnTo>
                <a:lnTo>
                  <a:pt x="76" y="115"/>
                </a:lnTo>
                <a:lnTo>
                  <a:pt x="80" y="74"/>
                </a:lnTo>
                <a:lnTo>
                  <a:pt x="80" y="74"/>
                </a:lnTo>
                <a:close/>
                <a:moveTo>
                  <a:pt x="0" y="138"/>
                </a:moveTo>
                <a:lnTo>
                  <a:pt x="0" y="164"/>
                </a:lnTo>
                <a:lnTo>
                  <a:pt x="205" y="164"/>
                </a:lnTo>
                <a:lnTo>
                  <a:pt x="205" y="138"/>
                </a:lnTo>
                <a:lnTo>
                  <a:pt x="188" y="138"/>
                </a:lnTo>
                <a:lnTo>
                  <a:pt x="188" y="63"/>
                </a:lnTo>
                <a:lnTo>
                  <a:pt x="15" y="63"/>
                </a:lnTo>
                <a:lnTo>
                  <a:pt x="15" y="138"/>
                </a:lnTo>
                <a:lnTo>
                  <a:pt x="0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198">
            <a:extLst>
              <a:ext uri="{FF2B5EF4-FFF2-40B4-BE49-F238E27FC236}">
                <a16:creationId xmlns:a16="http://schemas.microsoft.com/office/drawing/2014/main" id="{3151CB6A-4827-8D6D-AC80-B292B7B5F594}"/>
              </a:ext>
            </a:extLst>
          </p:cNvPr>
          <p:cNvSpPr>
            <a:spLocks noEditPoints="1"/>
          </p:cNvSpPr>
          <p:nvPr/>
        </p:nvSpPr>
        <p:spPr bwMode="auto">
          <a:xfrm>
            <a:off x="6053328" y="3847921"/>
            <a:ext cx="427458" cy="249987"/>
          </a:xfrm>
          <a:custGeom>
            <a:avLst/>
            <a:gdLst>
              <a:gd name="T0" fmla="*/ 56 w 224"/>
              <a:gd name="T1" fmla="*/ 0 h 131"/>
              <a:gd name="T2" fmla="*/ 172 w 224"/>
              <a:gd name="T3" fmla="*/ 0 h 131"/>
              <a:gd name="T4" fmla="*/ 224 w 224"/>
              <a:gd name="T5" fmla="*/ 73 h 131"/>
              <a:gd name="T6" fmla="*/ 211 w 224"/>
              <a:gd name="T7" fmla="*/ 73 h 131"/>
              <a:gd name="T8" fmla="*/ 211 w 224"/>
              <a:gd name="T9" fmla="*/ 118 h 131"/>
              <a:gd name="T10" fmla="*/ 224 w 224"/>
              <a:gd name="T11" fmla="*/ 118 h 131"/>
              <a:gd name="T12" fmla="*/ 224 w 224"/>
              <a:gd name="T13" fmla="*/ 131 h 131"/>
              <a:gd name="T14" fmla="*/ 0 w 224"/>
              <a:gd name="T15" fmla="*/ 131 h 131"/>
              <a:gd name="T16" fmla="*/ 0 w 224"/>
              <a:gd name="T17" fmla="*/ 118 h 131"/>
              <a:gd name="T18" fmla="*/ 17 w 224"/>
              <a:gd name="T19" fmla="*/ 118 h 131"/>
              <a:gd name="T20" fmla="*/ 17 w 224"/>
              <a:gd name="T21" fmla="*/ 80 h 131"/>
              <a:gd name="T22" fmla="*/ 6 w 224"/>
              <a:gd name="T23" fmla="*/ 80 h 131"/>
              <a:gd name="T24" fmla="*/ 0 w 224"/>
              <a:gd name="T25" fmla="*/ 67 h 131"/>
              <a:gd name="T26" fmla="*/ 56 w 224"/>
              <a:gd name="T27" fmla="*/ 0 h 131"/>
              <a:gd name="T28" fmla="*/ 56 w 224"/>
              <a:gd name="T29" fmla="*/ 0 h 131"/>
              <a:gd name="T30" fmla="*/ 194 w 224"/>
              <a:gd name="T31" fmla="*/ 118 h 131"/>
              <a:gd name="T32" fmla="*/ 194 w 224"/>
              <a:gd name="T33" fmla="*/ 73 h 131"/>
              <a:gd name="T34" fmla="*/ 129 w 224"/>
              <a:gd name="T35" fmla="*/ 73 h 131"/>
              <a:gd name="T36" fmla="*/ 129 w 224"/>
              <a:gd name="T37" fmla="*/ 118 h 131"/>
              <a:gd name="T38" fmla="*/ 138 w 224"/>
              <a:gd name="T39" fmla="*/ 118 h 131"/>
              <a:gd name="T40" fmla="*/ 138 w 224"/>
              <a:gd name="T41" fmla="*/ 77 h 131"/>
              <a:gd name="T42" fmla="*/ 163 w 224"/>
              <a:gd name="T43" fmla="*/ 77 h 131"/>
              <a:gd name="T44" fmla="*/ 163 w 224"/>
              <a:gd name="T45" fmla="*/ 118 h 131"/>
              <a:gd name="T46" fmla="*/ 194 w 224"/>
              <a:gd name="T47" fmla="*/ 118 h 131"/>
              <a:gd name="T48" fmla="*/ 194 w 224"/>
              <a:gd name="T49" fmla="*/ 118 h 131"/>
              <a:gd name="T50" fmla="*/ 112 w 224"/>
              <a:gd name="T51" fmla="*/ 118 h 131"/>
              <a:gd name="T52" fmla="*/ 112 w 224"/>
              <a:gd name="T53" fmla="*/ 73 h 131"/>
              <a:gd name="T54" fmla="*/ 107 w 224"/>
              <a:gd name="T55" fmla="*/ 73 h 131"/>
              <a:gd name="T56" fmla="*/ 64 w 224"/>
              <a:gd name="T57" fmla="*/ 13 h 131"/>
              <a:gd name="T58" fmla="*/ 23 w 224"/>
              <a:gd name="T59" fmla="*/ 62 h 131"/>
              <a:gd name="T60" fmla="*/ 25 w 224"/>
              <a:gd name="T61" fmla="*/ 62 h 131"/>
              <a:gd name="T62" fmla="*/ 34 w 224"/>
              <a:gd name="T63" fmla="*/ 62 h 131"/>
              <a:gd name="T64" fmla="*/ 34 w 224"/>
              <a:gd name="T65" fmla="*/ 118 h 131"/>
              <a:gd name="T66" fmla="*/ 112 w 224"/>
              <a:gd name="T67" fmla="*/ 118 h 131"/>
              <a:gd name="T68" fmla="*/ 112 w 224"/>
              <a:gd name="T69" fmla="*/ 118 h 131"/>
              <a:gd name="T70" fmla="*/ 56 w 224"/>
              <a:gd name="T71" fmla="*/ 71 h 131"/>
              <a:gd name="T72" fmla="*/ 56 w 224"/>
              <a:gd name="T73" fmla="*/ 103 h 131"/>
              <a:gd name="T74" fmla="*/ 77 w 224"/>
              <a:gd name="T75" fmla="*/ 103 h 131"/>
              <a:gd name="T76" fmla="*/ 77 w 224"/>
              <a:gd name="T77" fmla="*/ 71 h 131"/>
              <a:gd name="T78" fmla="*/ 56 w 224"/>
              <a:gd name="T79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4" h="131">
                <a:moveTo>
                  <a:pt x="56" y="0"/>
                </a:moveTo>
                <a:lnTo>
                  <a:pt x="172" y="0"/>
                </a:lnTo>
                <a:lnTo>
                  <a:pt x="224" y="73"/>
                </a:lnTo>
                <a:lnTo>
                  <a:pt x="211" y="73"/>
                </a:lnTo>
                <a:lnTo>
                  <a:pt x="211" y="118"/>
                </a:lnTo>
                <a:lnTo>
                  <a:pt x="224" y="118"/>
                </a:lnTo>
                <a:lnTo>
                  <a:pt x="224" y="131"/>
                </a:lnTo>
                <a:lnTo>
                  <a:pt x="0" y="131"/>
                </a:lnTo>
                <a:lnTo>
                  <a:pt x="0" y="118"/>
                </a:lnTo>
                <a:lnTo>
                  <a:pt x="17" y="118"/>
                </a:lnTo>
                <a:lnTo>
                  <a:pt x="17" y="80"/>
                </a:lnTo>
                <a:lnTo>
                  <a:pt x="6" y="80"/>
                </a:lnTo>
                <a:lnTo>
                  <a:pt x="0" y="67"/>
                </a:lnTo>
                <a:lnTo>
                  <a:pt x="56" y="0"/>
                </a:lnTo>
                <a:lnTo>
                  <a:pt x="56" y="0"/>
                </a:lnTo>
                <a:close/>
                <a:moveTo>
                  <a:pt x="194" y="118"/>
                </a:moveTo>
                <a:lnTo>
                  <a:pt x="194" y="73"/>
                </a:lnTo>
                <a:lnTo>
                  <a:pt x="129" y="73"/>
                </a:lnTo>
                <a:lnTo>
                  <a:pt x="129" y="118"/>
                </a:lnTo>
                <a:lnTo>
                  <a:pt x="138" y="118"/>
                </a:lnTo>
                <a:lnTo>
                  <a:pt x="138" y="77"/>
                </a:lnTo>
                <a:lnTo>
                  <a:pt x="163" y="77"/>
                </a:lnTo>
                <a:lnTo>
                  <a:pt x="163" y="118"/>
                </a:lnTo>
                <a:lnTo>
                  <a:pt x="194" y="118"/>
                </a:lnTo>
                <a:lnTo>
                  <a:pt x="194" y="118"/>
                </a:lnTo>
                <a:close/>
                <a:moveTo>
                  <a:pt x="112" y="118"/>
                </a:moveTo>
                <a:lnTo>
                  <a:pt x="112" y="73"/>
                </a:lnTo>
                <a:lnTo>
                  <a:pt x="107" y="73"/>
                </a:lnTo>
                <a:lnTo>
                  <a:pt x="64" y="13"/>
                </a:lnTo>
                <a:lnTo>
                  <a:pt x="23" y="62"/>
                </a:lnTo>
                <a:lnTo>
                  <a:pt x="25" y="62"/>
                </a:lnTo>
                <a:lnTo>
                  <a:pt x="34" y="62"/>
                </a:lnTo>
                <a:lnTo>
                  <a:pt x="34" y="118"/>
                </a:lnTo>
                <a:lnTo>
                  <a:pt x="112" y="118"/>
                </a:lnTo>
                <a:lnTo>
                  <a:pt x="112" y="118"/>
                </a:lnTo>
                <a:close/>
                <a:moveTo>
                  <a:pt x="56" y="71"/>
                </a:moveTo>
                <a:lnTo>
                  <a:pt x="56" y="103"/>
                </a:lnTo>
                <a:lnTo>
                  <a:pt x="77" y="103"/>
                </a:lnTo>
                <a:lnTo>
                  <a:pt x="77" y="71"/>
                </a:lnTo>
                <a:lnTo>
                  <a:pt x="56" y="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15A455DE-347A-745F-2D3A-B2B1D7D81845}"/>
              </a:ext>
            </a:extLst>
          </p:cNvPr>
          <p:cNvSpPr/>
          <p:nvPr/>
        </p:nvSpPr>
        <p:spPr>
          <a:xfrm>
            <a:off x="5066677" y="451174"/>
            <a:ext cx="6096000" cy="147426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>
                  <a:alpha val="6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294A02BD-A46A-0AB6-81FD-5175E6F5AE08}"/>
              </a:ext>
            </a:extLst>
          </p:cNvPr>
          <p:cNvSpPr/>
          <p:nvPr/>
        </p:nvSpPr>
        <p:spPr>
          <a:xfrm>
            <a:off x="6121117" y="706182"/>
            <a:ext cx="3987114" cy="964251"/>
          </a:xfrm>
          <a:prstGeom prst="rect">
            <a:avLst/>
          </a:prstGeom>
          <a:noFill/>
          <a:ln w="12700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AA9B4FFA-6C09-810F-2431-CD2CD4E62AE1}"/>
              </a:ext>
            </a:extLst>
          </p:cNvPr>
          <p:cNvSpPr txBox="1"/>
          <p:nvPr/>
        </p:nvSpPr>
        <p:spPr>
          <a:xfrm>
            <a:off x="6080770" y="706181"/>
            <a:ext cx="4067810" cy="813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bg1"/>
                </a:solidFill>
                <a:latin typeface="+mj-lt"/>
              </a:rPr>
              <a:t>WHY NOW?</a:t>
            </a:r>
            <a:endParaRPr lang="en-US" sz="3600" dirty="0">
              <a:solidFill>
                <a:schemeClr val="bg1"/>
              </a:solidFill>
              <a:latin typeface="+mj-lt"/>
              <a:ea typeface="Lato"/>
              <a:cs typeface="Lato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3EADCB15-B297-F5E8-DDD3-440F0AE2696F}"/>
              </a:ext>
            </a:extLst>
          </p:cNvPr>
          <p:cNvSpPr/>
          <p:nvPr/>
        </p:nvSpPr>
        <p:spPr>
          <a:xfrm>
            <a:off x="587388" y="5580965"/>
            <a:ext cx="2439347" cy="82357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latin typeface="Lato Light"/>
                <a:ea typeface="Lato Light"/>
                <a:cs typeface="Lato Light"/>
              </a:rPr>
              <a:t>Social </a:t>
            </a:r>
            <a:r>
              <a:rPr lang="es-ES" sz="1400" b="1" dirty="0" err="1">
                <a:latin typeface="Lato Light"/>
                <a:ea typeface="Lato Light"/>
                <a:cs typeface="Lato Light"/>
              </a:rPr>
              <a:t>Impacts</a:t>
            </a:r>
            <a:r>
              <a:rPr lang="es-ES" sz="1400" b="1" dirty="0">
                <a:latin typeface="Lato Light"/>
                <a:ea typeface="Lato Light"/>
                <a:cs typeface="Lato Light"/>
              </a:rPr>
              <a:t>:</a:t>
            </a:r>
            <a:endParaRPr lang="es-E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Lato Light"/>
                <a:ea typeface="Lato Light"/>
                <a:cs typeface="Lato Light"/>
              </a:rPr>
              <a:t>Barriers</a:t>
            </a:r>
            <a:r>
              <a:rPr lang="es-ES" sz="1400" b="1" dirty="0">
                <a:latin typeface="Lato Light"/>
                <a:ea typeface="Lato Light"/>
                <a:cs typeface="Lato Light"/>
              </a:rPr>
              <a:t> </a:t>
            </a:r>
            <a:r>
              <a:rPr lang="es-ES" sz="1400" b="1" dirty="0" err="1">
                <a:latin typeface="Lato Light"/>
                <a:ea typeface="Lato Light"/>
                <a:cs typeface="Lato Light"/>
              </a:rPr>
              <a:t>to</a:t>
            </a:r>
            <a:r>
              <a:rPr lang="es-ES" sz="1400" b="1" dirty="0">
                <a:latin typeface="Lato Light"/>
                <a:ea typeface="Lato Light"/>
                <a:cs typeface="Lato Light"/>
              </a:rPr>
              <a:t> </a:t>
            </a:r>
            <a:r>
              <a:rPr lang="es-ES" sz="1400" b="1" dirty="0" err="1">
                <a:latin typeface="Lato Light"/>
                <a:ea typeface="Lato Light"/>
                <a:cs typeface="Lato Light"/>
              </a:rPr>
              <a:t>development</a:t>
            </a:r>
            <a:endParaRPr lang="es-ES" sz="1400" b="1" dirty="0">
              <a:latin typeface="Lato Light"/>
              <a:ea typeface="Lato Light"/>
              <a:cs typeface="Lato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dirty="0" err="1">
                <a:latin typeface="Lato Light"/>
                <a:ea typeface="Lato Light"/>
                <a:cs typeface="Lato Light"/>
              </a:rPr>
              <a:t>Poverty</a:t>
            </a:r>
            <a:endParaRPr lang="es-ES" sz="1400" b="1" dirty="0">
              <a:latin typeface="Lato Light"/>
              <a:ea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23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4A20-DD2C-29D0-F7DA-498C5CA12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EAD35-1F30-C6C3-0357-A5E7FC95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728406-9EFB-DEBC-0EBF-821FC0153633}"/>
              </a:ext>
            </a:extLst>
          </p:cNvPr>
          <p:cNvGrpSpPr/>
          <p:nvPr/>
        </p:nvGrpSpPr>
        <p:grpSpPr>
          <a:xfrm>
            <a:off x="0" y="4203711"/>
            <a:ext cx="12191998" cy="2654289"/>
            <a:chOff x="0" y="4203711"/>
            <a:chExt cx="12191998" cy="265428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86D733D-38C3-88D1-1C34-9BBB55DCC8BA}"/>
                </a:ext>
              </a:extLst>
            </p:cNvPr>
            <p:cNvSpPr/>
            <p:nvPr/>
          </p:nvSpPr>
          <p:spPr>
            <a:xfrm>
              <a:off x="0" y="4203711"/>
              <a:ext cx="2432304" cy="2654289"/>
            </a:xfrm>
            <a:custGeom>
              <a:avLst/>
              <a:gdLst>
                <a:gd name="connsiteX0" fmla="*/ 1907023 w 2432304"/>
                <a:gd name="connsiteY0" fmla="*/ 0 h 2654289"/>
                <a:gd name="connsiteX1" fmla="*/ 2432304 w 2432304"/>
                <a:gd name="connsiteY1" fmla="*/ 0 h 2654289"/>
                <a:gd name="connsiteX2" fmla="*/ 2432304 w 2432304"/>
                <a:gd name="connsiteY2" fmla="*/ 2654289 h 2654289"/>
                <a:gd name="connsiteX3" fmla="*/ 0 w 2432304"/>
                <a:gd name="connsiteY3" fmla="*/ 2654289 h 2654289"/>
                <a:gd name="connsiteX4" fmla="*/ 0 w 2432304"/>
                <a:gd name="connsiteY4" fmla="*/ 2622991 h 2654289"/>
                <a:gd name="connsiteX5" fmla="*/ 397257 w 2432304"/>
                <a:gd name="connsiteY5" fmla="*/ 2086787 h 2654289"/>
                <a:gd name="connsiteX6" fmla="*/ 537590 w 2432304"/>
                <a:gd name="connsiteY6" fmla="*/ 2276204 h 2654289"/>
                <a:gd name="connsiteX7" fmla="*/ 537590 w 2432304"/>
                <a:gd name="connsiteY7" fmla="*/ 1171882 h 2654289"/>
                <a:gd name="connsiteX8" fmla="*/ 616855 w 2432304"/>
                <a:gd name="connsiteY8" fmla="*/ 1171882 h 2654289"/>
                <a:gd name="connsiteX9" fmla="*/ 616855 w 2432304"/>
                <a:gd name="connsiteY9" fmla="*/ 979780 h 2654289"/>
                <a:gd name="connsiteX10" fmla="*/ 695188 w 2432304"/>
                <a:gd name="connsiteY10" fmla="*/ 979780 h 2654289"/>
                <a:gd name="connsiteX11" fmla="*/ 695188 w 2432304"/>
                <a:gd name="connsiteY11" fmla="*/ 798869 h 2654289"/>
                <a:gd name="connsiteX12" fmla="*/ 1216473 w 2432304"/>
                <a:gd name="connsiteY12" fmla="*/ 798869 h 2654289"/>
                <a:gd name="connsiteX13" fmla="*/ 1216473 w 2432304"/>
                <a:gd name="connsiteY13" fmla="*/ 979780 h 2654289"/>
                <a:gd name="connsiteX14" fmla="*/ 1295738 w 2432304"/>
                <a:gd name="connsiteY14" fmla="*/ 979780 h 2654289"/>
                <a:gd name="connsiteX15" fmla="*/ 1295738 w 2432304"/>
                <a:gd name="connsiteY15" fmla="*/ 1171882 h 2654289"/>
                <a:gd name="connsiteX16" fmla="*/ 1394586 w 2432304"/>
                <a:gd name="connsiteY16" fmla="*/ 1171882 h 2654289"/>
                <a:gd name="connsiteX17" fmla="*/ 1394586 w 2432304"/>
                <a:gd name="connsiteY17" fmla="*/ 1868845 h 2654289"/>
                <a:gd name="connsiteX18" fmla="*/ 1422109 w 2432304"/>
                <a:gd name="connsiteY18" fmla="*/ 1819367 h 2654289"/>
                <a:gd name="connsiteX19" fmla="*/ 1883712 w 2432304"/>
                <a:gd name="connsiteY19" fmla="*/ 1819367 h 2654289"/>
                <a:gd name="connsiteX20" fmla="*/ 1907023 w 2432304"/>
                <a:gd name="connsiteY20" fmla="*/ 1859420 h 265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32304" h="2654289">
                  <a:moveTo>
                    <a:pt x="1907023" y="0"/>
                  </a:moveTo>
                  <a:lnTo>
                    <a:pt x="2432304" y="0"/>
                  </a:lnTo>
                  <a:lnTo>
                    <a:pt x="2432304" y="2654289"/>
                  </a:lnTo>
                  <a:lnTo>
                    <a:pt x="0" y="2654289"/>
                  </a:lnTo>
                  <a:lnTo>
                    <a:pt x="0" y="2622991"/>
                  </a:lnTo>
                  <a:lnTo>
                    <a:pt x="397257" y="2086787"/>
                  </a:lnTo>
                  <a:lnTo>
                    <a:pt x="537590" y="2276204"/>
                  </a:lnTo>
                  <a:lnTo>
                    <a:pt x="537590" y="1171882"/>
                  </a:lnTo>
                  <a:lnTo>
                    <a:pt x="616855" y="1171882"/>
                  </a:lnTo>
                  <a:lnTo>
                    <a:pt x="616855" y="979780"/>
                  </a:lnTo>
                  <a:lnTo>
                    <a:pt x="695188" y="979780"/>
                  </a:lnTo>
                  <a:lnTo>
                    <a:pt x="695188" y="798869"/>
                  </a:lnTo>
                  <a:lnTo>
                    <a:pt x="1216473" y="798869"/>
                  </a:lnTo>
                  <a:lnTo>
                    <a:pt x="1216473" y="979780"/>
                  </a:lnTo>
                  <a:lnTo>
                    <a:pt x="1295738" y="979780"/>
                  </a:lnTo>
                  <a:lnTo>
                    <a:pt x="1295738" y="1171882"/>
                  </a:lnTo>
                  <a:lnTo>
                    <a:pt x="1394586" y="1171882"/>
                  </a:lnTo>
                  <a:lnTo>
                    <a:pt x="1394586" y="1868845"/>
                  </a:lnTo>
                  <a:lnTo>
                    <a:pt x="1422109" y="1819367"/>
                  </a:lnTo>
                  <a:lnTo>
                    <a:pt x="1883712" y="1819367"/>
                  </a:lnTo>
                  <a:lnTo>
                    <a:pt x="1907023" y="1859420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6B901F2-A5AC-DCB6-73C6-9D35FA7BD51F}"/>
                </a:ext>
              </a:extLst>
            </p:cNvPr>
            <p:cNvSpPr/>
            <p:nvPr/>
          </p:nvSpPr>
          <p:spPr>
            <a:xfrm>
              <a:off x="2432304" y="4203711"/>
              <a:ext cx="2432304" cy="2654289"/>
            </a:xfrm>
            <a:custGeom>
              <a:avLst/>
              <a:gdLst>
                <a:gd name="connsiteX0" fmla="*/ 0 w 2432304"/>
                <a:gd name="connsiteY0" fmla="*/ 0 h 2654289"/>
                <a:gd name="connsiteX1" fmla="*/ 266439 w 2432304"/>
                <a:gd name="connsiteY1" fmla="*/ 0 h 2654289"/>
                <a:gd name="connsiteX2" fmla="*/ 266439 w 2432304"/>
                <a:gd name="connsiteY2" fmla="*/ 2070515 h 2654289"/>
                <a:gd name="connsiteX3" fmla="*/ 804078 w 2432304"/>
                <a:gd name="connsiteY3" fmla="*/ 2070515 h 2654289"/>
                <a:gd name="connsiteX4" fmla="*/ 804078 w 2432304"/>
                <a:gd name="connsiteY4" fmla="*/ 1105345 h 2654289"/>
                <a:gd name="connsiteX5" fmla="*/ 981259 w 2432304"/>
                <a:gd name="connsiteY5" fmla="*/ 1105345 h 2654289"/>
                <a:gd name="connsiteX6" fmla="*/ 981259 w 2432304"/>
                <a:gd name="connsiteY6" fmla="*/ 956139 h 2654289"/>
                <a:gd name="connsiteX7" fmla="*/ 1198539 w 2432304"/>
                <a:gd name="connsiteY7" fmla="*/ 764038 h 2654289"/>
                <a:gd name="connsiteX8" fmla="*/ 1418615 w 2432304"/>
                <a:gd name="connsiteY8" fmla="*/ 956139 h 2654289"/>
                <a:gd name="connsiteX9" fmla="*/ 1418615 w 2432304"/>
                <a:gd name="connsiteY9" fmla="*/ 1105345 h 2654289"/>
                <a:gd name="connsiteX10" fmla="*/ 1595796 w 2432304"/>
                <a:gd name="connsiteY10" fmla="*/ 1105345 h 2654289"/>
                <a:gd name="connsiteX11" fmla="*/ 1595796 w 2432304"/>
                <a:gd name="connsiteY11" fmla="*/ 2414905 h 2654289"/>
                <a:gd name="connsiteX12" fmla="*/ 1925500 w 2432304"/>
                <a:gd name="connsiteY12" fmla="*/ 1966725 h 2654289"/>
                <a:gd name="connsiteX13" fmla="*/ 2166810 w 2432304"/>
                <a:gd name="connsiteY13" fmla="*/ 2292436 h 2654289"/>
                <a:gd name="connsiteX14" fmla="*/ 2166810 w 2432304"/>
                <a:gd name="connsiteY14" fmla="*/ 1565080 h 2654289"/>
                <a:gd name="connsiteX15" fmla="*/ 2432304 w 2432304"/>
                <a:gd name="connsiteY15" fmla="*/ 1341417 h 2654289"/>
                <a:gd name="connsiteX16" fmla="*/ 2432304 w 2432304"/>
                <a:gd name="connsiteY16" fmla="*/ 2654289 h 2654289"/>
                <a:gd name="connsiteX17" fmla="*/ 0 w 2432304"/>
                <a:gd name="connsiteY17" fmla="*/ 2654289 h 265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2304" h="2654289">
                  <a:moveTo>
                    <a:pt x="0" y="0"/>
                  </a:moveTo>
                  <a:lnTo>
                    <a:pt x="266439" y="0"/>
                  </a:lnTo>
                  <a:lnTo>
                    <a:pt x="266439" y="2070515"/>
                  </a:lnTo>
                  <a:lnTo>
                    <a:pt x="804078" y="2070515"/>
                  </a:lnTo>
                  <a:lnTo>
                    <a:pt x="804078" y="1105345"/>
                  </a:lnTo>
                  <a:lnTo>
                    <a:pt x="981259" y="1105345"/>
                  </a:lnTo>
                  <a:lnTo>
                    <a:pt x="981259" y="956139"/>
                  </a:lnTo>
                  <a:lnTo>
                    <a:pt x="1198539" y="764038"/>
                  </a:lnTo>
                  <a:lnTo>
                    <a:pt x="1418615" y="956139"/>
                  </a:lnTo>
                  <a:lnTo>
                    <a:pt x="1418615" y="1105345"/>
                  </a:lnTo>
                  <a:lnTo>
                    <a:pt x="1595796" y="1105345"/>
                  </a:lnTo>
                  <a:lnTo>
                    <a:pt x="1595796" y="2414905"/>
                  </a:lnTo>
                  <a:lnTo>
                    <a:pt x="1925500" y="1966725"/>
                  </a:lnTo>
                  <a:lnTo>
                    <a:pt x="2166810" y="2292436"/>
                  </a:lnTo>
                  <a:lnTo>
                    <a:pt x="2166810" y="1565080"/>
                  </a:lnTo>
                  <a:lnTo>
                    <a:pt x="2432304" y="1341417"/>
                  </a:lnTo>
                  <a:lnTo>
                    <a:pt x="2432304" y="2654289"/>
                  </a:lnTo>
                  <a:lnTo>
                    <a:pt x="0" y="26542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F1B0255-172F-248A-4CE4-C4901AAC45C6}"/>
                </a:ext>
              </a:extLst>
            </p:cNvPr>
            <p:cNvSpPr/>
            <p:nvPr/>
          </p:nvSpPr>
          <p:spPr>
            <a:xfrm>
              <a:off x="4864608" y="5280145"/>
              <a:ext cx="2432304" cy="1577855"/>
            </a:xfrm>
            <a:custGeom>
              <a:avLst/>
              <a:gdLst>
                <a:gd name="connsiteX0" fmla="*/ 314540 w 2432304"/>
                <a:gd name="connsiteY0" fmla="*/ 0 h 1577855"/>
                <a:gd name="connsiteX1" fmla="*/ 314540 w 2432304"/>
                <a:gd name="connsiteY1" fmla="*/ 814366 h 1577855"/>
                <a:gd name="connsiteX2" fmla="*/ 385070 w 2432304"/>
                <a:gd name="connsiteY2" fmla="*/ 718673 h 1577855"/>
                <a:gd name="connsiteX3" fmla="*/ 739431 w 2432304"/>
                <a:gd name="connsiteY3" fmla="*/ 1202883 h 1577855"/>
                <a:gd name="connsiteX4" fmla="*/ 739431 w 2432304"/>
                <a:gd name="connsiteY4" fmla="*/ 528452 h 1577855"/>
                <a:gd name="connsiteX5" fmla="*/ 1320397 w 2432304"/>
                <a:gd name="connsiteY5" fmla="*/ 39806 h 1577855"/>
                <a:gd name="connsiteX6" fmla="*/ 1320397 w 2432304"/>
                <a:gd name="connsiteY6" fmla="*/ 1295150 h 1577855"/>
                <a:gd name="connsiteX7" fmla="*/ 1326860 w 2432304"/>
                <a:gd name="connsiteY7" fmla="*/ 1295150 h 1577855"/>
                <a:gd name="connsiteX8" fmla="*/ 1326860 w 2432304"/>
                <a:gd name="connsiteY8" fmla="*/ 1134754 h 1577855"/>
                <a:gd name="connsiteX9" fmla="*/ 1399597 w 2432304"/>
                <a:gd name="connsiteY9" fmla="*/ 1134754 h 1577855"/>
                <a:gd name="connsiteX10" fmla="*/ 1399597 w 2432304"/>
                <a:gd name="connsiteY10" fmla="*/ 996740 h 1577855"/>
                <a:gd name="connsiteX11" fmla="*/ 1862132 w 2432304"/>
                <a:gd name="connsiteY11" fmla="*/ 996740 h 1577855"/>
                <a:gd name="connsiteX12" fmla="*/ 1862132 w 2432304"/>
                <a:gd name="connsiteY12" fmla="*/ 1134754 h 1577855"/>
                <a:gd name="connsiteX13" fmla="*/ 1932072 w 2432304"/>
                <a:gd name="connsiteY13" fmla="*/ 1134754 h 1577855"/>
                <a:gd name="connsiteX14" fmla="*/ 1932072 w 2432304"/>
                <a:gd name="connsiteY14" fmla="*/ 1295150 h 1577855"/>
                <a:gd name="connsiteX15" fmla="*/ 1935342 w 2432304"/>
                <a:gd name="connsiteY15" fmla="*/ 1295150 h 1577855"/>
                <a:gd name="connsiteX16" fmla="*/ 1935342 w 2432304"/>
                <a:gd name="connsiteY16" fmla="*/ 1031087 h 1577855"/>
                <a:gd name="connsiteX17" fmla="*/ 2121376 w 2432304"/>
                <a:gd name="connsiteY17" fmla="*/ 922906 h 1577855"/>
                <a:gd name="connsiteX18" fmla="*/ 2121376 w 2432304"/>
                <a:gd name="connsiteY18" fmla="*/ 548501 h 1577855"/>
                <a:gd name="connsiteX19" fmla="*/ 2432304 w 2432304"/>
                <a:gd name="connsiteY19" fmla="*/ 286562 h 1577855"/>
                <a:gd name="connsiteX20" fmla="*/ 2432304 w 2432304"/>
                <a:gd name="connsiteY20" fmla="*/ 1577855 h 1577855"/>
                <a:gd name="connsiteX21" fmla="*/ 0 w 2432304"/>
                <a:gd name="connsiteY21" fmla="*/ 1577855 h 1577855"/>
                <a:gd name="connsiteX22" fmla="*/ 0 w 2432304"/>
                <a:gd name="connsiteY22" fmla="*/ 264983 h 157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2304" h="1577855">
                  <a:moveTo>
                    <a:pt x="314540" y="0"/>
                  </a:moveTo>
                  <a:lnTo>
                    <a:pt x="314540" y="814366"/>
                  </a:lnTo>
                  <a:lnTo>
                    <a:pt x="385070" y="718673"/>
                  </a:lnTo>
                  <a:lnTo>
                    <a:pt x="739431" y="1202883"/>
                  </a:lnTo>
                  <a:lnTo>
                    <a:pt x="739431" y="528452"/>
                  </a:lnTo>
                  <a:lnTo>
                    <a:pt x="1320397" y="39806"/>
                  </a:lnTo>
                  <a:lnTo>
                    <a:pt x="1320397" y="1295150"/>
                  </a:lnTo>
                  <a:lnTo>
                    <a:pt x="1326860" y="1295150"/>
                  </a:lnTo>
                  <a:lnTo>
                    <a:pt x="1326860" y="1134754"/>
                  </a:lnTo>
                  <a:lnTo>
                    <a:pt x="1399597" y="1134754"/>
                  </a:lnTo>
                  <a:lnTo>
                    <a:pt x="1399597" y="996740"/>
                  </a:lnTo>
                  <a:lnTo>
                    <a:pt x="1862132" y="996740"/>
                  </a:lnTo>
                  <a:lnTo>
                    <a:pt x="1862132" y="1134754"/>
                  </a:lnTo>
                  <a:lnTo>
                    <a:pt x="1932072" y="1134754"/>
                  </a:lnTo>
                  <a:lnTo>
                    <a:pt x="1932072" y="1295150"/>
                  </a:lnTo>
                  <a:lnTo>
                    <a:pt x="1935342" y="1295150"/>
                  </a:lnTo>
                  <a:lnTo>
                    <a:pt x="1935342" y="1031087"/>
                  </a:lnTo>
                  <a:lnTo>
                    <a:pt x="2121376" y="922906"/>
                  </a:lnTo>
                  <a:lnTo>
                    <a:pt x="2121376" y="548501"/>
                  </a:lnTo>
                  <a:lnTo>
                    <a:pt x="2432304" y="286562"/>
                  </a:lnTo>
                  <a:lnTo>
                    <a:pt x="2432304" y="1577855"/>
                  </a:lnTo>
                  <a:lnTo>
                    <a:pt x="0" y="1577855"/>
                  </a:lnTo>
                  <a:lnTo>
                    <a:pt x="0" y="264983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552AF7C-3E40-B7BC-AC3C-199A99BBE125}"/>
                </a:ext>
              </a:extLst>
            </p:cNvPr>
            <p:cNvSpPr/>
            <p:nvPr/>
          </p:nvSpPr>
          <p:spPr>
            <a:xfrm>
              <a:off x="7296912" y="4851976"/>
              <a:ext cx="2432304" cy="2006024"/>
            </a:xfrm>
            <a:custGeom>
              <a:avLst/>
              <a:gdLst>
                <a:gd name="connsiteX0" fmla="*/ 324625 w 2432304"/>
                <a:gd name="connsiteY0" fmla="*/ 0 h 2006024"/>
                <a:gd name="connsiteX1" fmla="*/ 1113547 w 2432304"/>
                <a:gd name="connsiteY1" fmla="*/ 0 h 2006024"/>
                <a:gd name="connsiteX2" fmla="*/ 1113547 w 2432304"/>
                <a:gd name="connsiteY2" fmla="*/ 1568206 h 2006024"/>
                <a:gd name="connsiteX3" fmla="*/ 1534152 w 2432304"/>
                <a:gd name="connsiteY3" fmla="*/ 1568206 h 2006024"/>
                <a:gd name="connsiteX4" fmla="*/ 1700142 w 2432304"/>
                <a:gd name="connsiteY4" fmla="*/ 1781755 h 2006024"/>
                <a:gd name="connsiteX5" fmla="*/ 1700142 w 2432304"/>
                <a:gd name="connsiteY5" fmla="*/ 1807357 h 2006024"/>
                <a:gd name="connsiteX6" fmla="*/ 2085950 w 2432304"/>
                <a:gd name="connsiteY6" fmla="*/ 1287513 h 2006024"/>
                <a:gd name="connsiteX7" fmla="*/ 2280166 w 2432304"/>
                <a:gd name="connsiteY7" fmla="*/ 1549203 h 2006024"/>
                <a:gd name="connsiteX8" fmla="*/ 2280166 w 2432304"/>
                <a:gd name="connsiteY8" fmla="*/ 444817 h 2006024"/>
                <a:gd name="connsiteX9" fmla="*/ 2432304 w 2432304"/>
                <a:gd name="connsiteY9" fmla="*/ 444817 h 2006024"/>
                <a:gd name="connsiteX10" fmla="*/ 2432304 w 2432304"/>
                <a:gd name="connsiteY10" fmla="*/ 2006024 h 2006024"/>
                <a:gd name="connsiteX11" fmla="*/ 0 w 2432304"/>
                <a:gd name="connsiteY11" fmla="*/ 2006024 h 2006024"/>
                <a:gd name="connsiteX12" fmla="*/ 0 w 2432304"/>
                <a:gd name="connsiteY12" fmla="*/ 714731 h 2006024"/>
                <a:gd name="connsiteX13" fmla="*/ 269107 w 2432304"/>
                <a:gd name="connsiteY13" fmla="*/ 488024 h 2006024"/>
                <a:gd name="connsiteX14" fmla="*/ 269107 w 2432304"/>
                <a:gd name="connsiteY14" fmla="*/ 1013779 h 2006024"/>
                <a:gd name="connsiteX15" fmla="*/ 324625 w 2432304"/>
                <a:gd name="connsiteY15" fmla="*/ 981494 h 200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2304" h="2006024">
                  <a:moveTo>
                    <a:pt x="324625" y="0"/>
                  </a:moveTo>
                  <a:lnTo>
                    <a:pt x="1113547" y="0"/>
                  </a:lnTo>
                  <a:lnTo>
                    <a:pt x="1113547" y="1568206"/>
                  </a:lnTo>
                  <a:lnTo>
                    <a:pt x="1534152" y="1568206"/>
                  </a:lnTo>
                  <a:lnTo>
                    <a:pt x="1700142" y="1781755"/>
                  </a:lnTo>
                  <a:lnTo>
                    <a:pt x="1700142" y="1807357"/>
                  </a:lnTo>
                  <a:lnTo>
                    <a:pt x="2085950" y="1287513"/>
                  </a:lnTo>
                  <a:lnTo>
                    <a:pt x="2280166" y="1549203"/>
                  </a:lnTo>
                  <a:lnTo>
                    <a:pt x="2280166" y="444817"/>
                  </a:lnTo>
                  <a:lnTo>
                    <a:pt x="2432304" y="444817"/>
                  </a:lnTo>
                  <a:lnTo>
                    <a:pt x="2432304" y="2006024"/>
                  </a:lnTo>
                  <a:lnTo>
                    <a:pt x="0" y="2006024"/>
                  </a:lnTo>
                  <a:lnTo>
                    <a:pt x="0" y="714731"/>
                  </a:lnTo>
                  <a:lnTo>
                    <a:pt x="269107" y="488024"/>
                  </a:lnTo>
                  <a:lnTo>
                    <a:pt x="269107" y="1013779"/>
                  </a:lnTo>
                  <a:lnTo>
                    <a:pt x="324625" y="98149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88095893-7906-ABC3-FE89-101B71DAB4E3}"/>
                </a:ext>
              </a:extLst>
            </p:cNvPr>
            <p:cNvSpPr/>
            <p:nvPr/>
          </p:nvSpPr>
          <p:spPr>
            <a:xfrm>
              <a:off x="9729216" y="4384622"/>
              <a:ext cx="2462782" cy="2473378"/>
            </a:xfrm>
            <a:custGeom>
              <a:avLst/>
              <a:gdLst>
                <a:gd name="connsiteX0" fmla="*/ 1018745 w 2462782"/>
                <a:gd name="connsiteY0" fmla="*/ 0 h 2473378"/>
                <a:gd name="connsiteX1" fmla="*/ 1810464 w 2462782"/>
                <a:gd name="connsiteY1" fmla="*/ 0 h 2473378"/>
                <a:gd name="connsiteX2" fmla="*/ 1810464 w 2462782"/>
                <a:gd name="connsiteY2" fmla="*/ 2002233 h 2473378"/>
                <a:gd name="connsiteX3" fmla="*/ 2062882 w 2462782"/>
                <a:gd name="connsiteY3" fmla="*/ 1664410 h 2473378"/>
                <a:gd name="connsiteX4" fmla="*/ 2462782 w 2462782"/>
                <a:gd name="connsiteY4" fmla="*/ 2203413 h 2473378"/>
                <a:gd name="connsiteX5" fmla="*/ 2462782 w 2462782"/>
                <a:gd name="connsiteY5" fmla="*/ 2473378 h 2473378"/>
                <a:gd name="connsiteX6" fmla="*/ 0 w 2462782"/>
                <a:gd name="connsiteY6" fmla="*/ 2473378 h 2473378"/>
                <a:gd name="connsiteX7" fmla="*/ 0 w 2462782"/>
                <a:gd name="connsiteY7" fmla="*/ 912171 h 2473378"/>
                <a:gd name="connsiteX8" fmla="*/ 25043 w 2462782"/>
                <a:gd name="connsiteY8" fmla="*/ 912171 h 2473378"/>
                <a:gd name="connsiteX9" fmla="*/ 25043 w 2462782"/>
                <a:gd name="connsiteY9" fmla="*/ 762965 h 2473378"/>
                <a:gd name="connsiteX10" fmla="*/ 242323 w 2462782"/>
                <a:gd name="connsiteY10" fmla="*/ 570864 h 2473378"/>
                <a:gd name="connsiteX11" fmla="*/ 462400 w 2462782"/>
                <a:gd name="connsiteY11" fmla="*/ 762965 h 2473378"/>
                <a:gd name="connsiteX12" fmla="*/ 462400 w 2462782"/>
                <a:gd name="connsiteY12" fmla="*/ 912171 h 2473378"/>
                <a:gd name="connsiteX13" fmla="*/ 639581 w 2462782"/>
                <a:gd name="connsiteY13" fmla="*/ 912171 h 2473378"/>
                <a:gd name="connsiteX14" fmla="*/ 639581 w 2462782"/>
                <a:gd name="connsiteY14" fmla="*/ 1208714 h 2473378"/>
                <a:gd name="connsiteX15" fmla="*/ 735186 w 2462782"/>
                <a:gd name="connsiteY15" fmla="*/ 1208714 h 2473378"/>
                <a:gd name="connsiteX16" fmla="*/ 735186 w 2462782"/>
                <a:gd name="connsiteY16" fmla="*/ 946674 h 2473378"/>
                <a:gd name="connsiteX17" fmla="*/ 805126 w 2462782"/>
                <a:gd name="connsiteY17" fmla="*/ 946674 h 2473378"/>
                <a:gd name="connsiteX18" fmla="*/ 805126 w 2462782"/>
                <a:gd name="connsiteY18" fmla="*/ 1208714 h 2473378"/>
                <a:gd name="connsiteX19" fmla="*/ 1018745 w 2462782"/>
                <a:gd name="connsiteY19" fmla="*/ 1208714 h 24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2782" h="2473378">
                  <a:moveTo>
                    <a:pt x="1018745" y="0"/>
                  </a:moveTo>
                  <a:lnTo>
                    <a:pt x="1810464" y="0"/>
                  </a:lnTo>
                  <a:lnTo>
                    <a:pt x="1810464" y="2002233"/>
                  </a:lnTo>
                  <a:lnTo>
                    <a:pt x="2062882" y="1664410"/>
                  </a:lnTo>
                  <a:lnTo>
                    <a:pt x="2462782" y="2203413"/>
                  </a:lnTo>
                  <a:lnTo>
                    <a:pt x="2462782" y="2473378"/>
                  </a:lnTo>
                  <a:lnTo>
                    <a:pt x="0" y="2473378"/>
                  </a:lnTo>
                  <a:lnTo>
                    <a:pt x="0" y="912171"/>
                  </a:lnTo>
                  <a:lnTo>
                    <a:pt x="25043" y="912171"/>
                  </a:lnTo>
                  <a:lnTo>
                    <a:pt x="25043" y="762965"/>
                  </a:lnTo>
                  <a:lnTo>
                    <a:pt x="242323" y="570864"/>
                  </a:lnTo>
                  <a:lnTo>
                    <a:pt x="462400" y="762965"/>
                  </a:lnTo>
                  <a:lnTo>
                    <a:pt x="462400" y="912171"/>
                  </a:lnTo>
                  <a:lnTo>
                    <a:pt x="639581" y="912171"/>
                  </a:lnTo>
                  <a:lnTo>
                    <a:pt x="639581" y="1208714"/>
                  </a:lnTo>
                  <a:lnTo>
                    <a:pt x="735186" y="1208714"/>
                  </a:lnTo>
                  <a:lnTo>
                    <a:pt x="735186" y="946674"/>
                  </a:lnTo>
                  <a:lnTo>
                    <a:pt x="805126" y="946674"/>
                  </a:lnTo>
                  <a:lnTo>
                    <a:pt x="805126" y="1208714"/>
                  </a:lnTo>
                  <a:lnTo>
                    <a:pt x="1018745" y="1208714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F8FBB0B-FF89-5C69-31C7-7EDC26B9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582"/>
            <a:ext cx="10515600" cy="715529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3-SOL-X</a:t>
            </a:r>
            <a:r>
              <a:rPr lang="es-CL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s-CL" b="1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Solution</a:t>
            </a:r>
            <a:endParaRPr lang="vi-VN" b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E8C34C1-8F58-76EB-CF7F-529900EF5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435" y="2004668"/>
            <a:ext cx="1591505" cy="844827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49A5E8B-EC21-CF7D-1106-38FCD7BC3EA1}"/>
              </a:ext>
            </a:extLst>
          </p:cNvPr>
          <p:cNvSpPr/>
          <p:nvPr/>
        </p:nvSpPr>
        <p:spPr>
          <a:xfrm>
            <a:off x="5617521" y="2088874"/>
            <a:ext cx="1780761" cy="7016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Thermo</a:t>
            </a:r>
            <a:endParaRPr lang="es-ES" sz="1600" b="1" dirty="0">
              <a:solidFill>
                <a:schemeClr val="tx1"/>
              </a:solidFill>
              <a:latin typeface="Lato Light"/>
              <a:ea typeface="Lato Light"/>
              <a:cs typeface="Lato Light"/>
            </a:endParaRPr>
          </a:p>
          <a:p>
            <a:pPr algn="ctr"/>
            <a:r>
              <a:rPr lang="es-ES" sz="16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Electricity</a:t>
            </a:r>
            <a:endParaRPr lang="es-ES" sz="1600" b="1" dirty="0">
              <a:solidFill>
                <a:schemeClr val="tx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3D008B0-4AA1-CC1E-6FFD-C6BC00676CFF}"/>
              </a:ext>
            </a:extLst>
          </p:cNvPr>
          <p:cNvSpPr/>
          <p:nvPr/>
        </p:nvSpPr>
        <p:spPr>
          <a:xfrm>
            <a:off x="5617523" y="4880113"/>
            <a:ext cx="1780761" cy="5028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Drinking</a:t>
            </a:r>
            <a:r>
              <a:rPr lang="es-ES" sz="16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Water</a:t>
            </a:r>
            <a:endParaRPr lang="es-ES" b="1" dirty="0" err="1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3D6BD32-CEC4-A296-201B-201ADC560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955" y="4692994"/>
            <a:ext cx="723074" cy="868433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92969A3F-BCB4-943B-10BA-55B3AC8BBC8B}"/>
              </a:ext>
            </a:extLst>
          </p:cNvPr>
          <p:cNvSpPr/>
          <p:nvPr/>
        </p:nvSpPr>
        <p:spPr>
          <a:xfrm>
            <a:off x="5617522" y="3563176"/>
            <a:ext cx="1780761" cy="4945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Lato Light"/>
                <a:ea typeface="Lato Light"/>
                <a:cs typeface="Lato Light"/>
              </a:rPr>
              <a:t>Green H2</a:t>
            </a:r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0E4A6224-9230-CEDB-A928-36CFF8DB8D83}"/>
              </a:ext>
            </a:extLst>
          </p:cNvPr>
          <p:cNvSpPr/>
          <p:nvPr/>
        </p:nvSpPr>
        <p:spPr>
          <a:xfrm>
            <a:off x="4628025" y="2298332"/>
            <a:ext cx="692795" cy="2795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867025A9-EF04-1CF1-BB17-8FB5CD659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920" y="3319738"/>
            <a:ext cx="841099" cy="96451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9E0DAB-1DD5-00AA-C9A5-3D6E1A3F4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845" y="1709600"/>
            <a:ext cx="1517789" cy="1484659"/>
          </a:xfrm>
          <a:prstGeom prst="rect">
            <a:avLst/>
          </a:prstGeom>
        </p:spPr>
      </p:pic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48836505-C8FE-3067-A5A2-C07AF010D45B}"/>
              </a:ext>
            </a:extLst>
          </p:cNvPr>
          <p:cNvSpPr/>
          <p:nvPr/>
        </p:nvSpPr>
        <p:spPr>
          <a:xfrm>
            <a:off x="2853890" y="1356874"/>
            <a:ext cx="1100667" cy="4030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Solar </a:t>
            </a:r>
            <a:r>
              <a:rPr lang="es-ES" sz="14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Heat</a:t>
            </a:r>
            <a:endParaRPr lang="es-ES" dirty="0" err="1">
              <a:solidFill>
                <a:schemeClr val="tx1"/>
              </a:solidFill>
              <a:ea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C4124F-A330-98DB-AC0F-9EB137357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288" y="4133941"/>
            <a:ext cx="1888904" cy="1863587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14FA1FE5-B2ED-F460-B83D-BAD42FC76E91}"/>
              </a:ext>
            </a:extLst>
          </p:cNvPr>
          <p:cNvSpPr/>
          <p:nvPr/>
        </p:nvSpPr>
        <p:spPr>
          <a:xfrm>
            <a:off x="3149671" y="3472618"/>
            <a:ext cx="505241" cy="37879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latin typeface="Lato Light"/>
                <a:ea typeface="Lato Light"/>
                <a:cs typeface="Lato Light"/>
              </a:rPr>
              <a:t>OR</a:t>
            </a:r>
            <a:endParaRPr lang="es-ES" dirty="0" err="1"/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CF1FCDFD-EB1E-46E4-87A8-B5DAED9C3F88}"/>
              </a:ext>
            </a:extLst>
          </p:cNvPr>
          <p:cNvSpPr/>
          <p:nvPr/>
        </p:nvSpPr>
        <p:spPr>
          <a:xfrm>
            <a:off x="2769223" y="5971206"/>
            <a:ext cx="1397001" cy="3946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latin typeface="Lato Light"/>
                <a:ea typeface="Lato Light"/>
                <a:cs typeface="Lato Light"/>
              </a:rPr>
              <a:t>Industrial </a:t>
            </a:r>
            <a:r>
              <a:rPr lang="es-ES" sz="1400" b="1" dirty="0" err="1">
                <a:latin typeface="Lato Light"/>
                <a:ea typeface="Lato Light"/>
                <a:cs typeface="Lato Light"/>
              </a:rPr>
              <a:t>Heat</a:t>
            </a:r>
            <a:endParaRPr lang="es-ES" dirty="0" err="1"/>
          </a:p>
        </p:txBody>
      </p:sp>
      <p:sp>
        <p:nvSpPr>
          <p:cNvPr id="48" name="Flecha: a la derecha 47">
            <a:extLst>
              <a:ext uri="{FF2B5EF4-FFF2-40B4-BE49-F238E27FC236}">
                <a16:creationId xmlns:a16="http://schemas.microsoft.com/office/drawing/2014/main" id="{6C5EED6D-7FE0-F500-734D-851280220537}"/>
              </a:ext>
            </a:extLst>
          </p:cNvPr>
          <p:cNvSpPr/>
          <p:nvPr/>
        </p:nvSpPr>
        <p:spPr>
          <a:xfrm>
            <a:off x="4628024" y="3661465"/>
            <a:ext cx="692795" cy="2795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2A965F1C-30DB-7E52-150A-CA9D514D8EE3}"/>
              </a:ext>
            </a:extLst>
          </p:cNvPr>
          <p:cNvSpPr/>
          <p:nvPr/>
        </p:nvSpPr>
        <p:spPr>
          <a:xfrm>
            <a:off x="4628024" y="4990731"/>
            <a:ext cx="692795" cy="27958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Imagen 51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994F0BAC-8420-31E5-8751-FDFAB3C381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2008" y="329479"/>
            <a:ext cx="405423" cy="4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21D421-469B-3C06-B14E-9D3D94FB7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" y="0"/>
            <a:ext cx="1218821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42000">
                <a:srgbClr val="557D48">
                  <a:alpha val="75000"/>
                </a:srgbClr>
              </a:gs>
              <a:gs pos="0">
                <a:schemeClr val="tx2"/>
              </a:gs>
              <a:gs pos="100000">
                <a:schemeClr val="accent3">
                  <a:alpha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39548" y="4484786"/>
            <a:ext cx="2897946" cy="2373214"/>
          </a:xfrm>
          <a:custGeom>
            <a:avLst/>
            <a:gdLst>
              <a:gd name="connsiteX0" fmla="*/ 1448973 w 2897946"/>
              <a:gd name="connsiteY0" fmla="*/ 0 h 2373214"/>
              <a:gd name="connsiteX1" fmla="*/ 2897946 w 2897946"/>
              <a:gd name="connsiteY1" fmla="*/ 1448973 h 2373214"/>
              <a:gd name="connsiteX2" fmla="*/ 2567071 w 2897946"/>
              <a:gd name="connsiteY2" fmla="*/ 2370655 h 2373214"/>
              <a:gd name="connsiteX3" fmla="*/ 2564745 w 2897946"/>
              <a:gd name="connsiteY3" fmla="*/ 2373214 h 2373214"/>
              <a:gd name="connsiteX4" fmla="*/ 333201 w 2897946"/>
              <a:gd name="connsiteY4" fmla="*/ 2373214 h 2373214"/>
              <a:gd name="connsiteX5" fmla="*/ 330875 w 2897946"/>
              <a:gd name="connsiteY5" fmla="*/ 2370655 h 2373214"/>
              <a:gd name="connsiteX6" fmla="*/ 0 w 2897946"/>
              <a:gd name="connsiteY6" fmla="*/ 1448973 h 2373214"/>
              <a:gd name="connsiteX7" fmla="*/ 1448973 w 2897946"/>
              <a:gd name="connsiteY7" fmla="*/ 0 h 237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7946" h="2373214">
                <a:moveTo>
                  <a:pt x="1448973" y="0"/>
                </a:moveTo>
                <a:cubicBezTo>
                  <a:pt x="2249219" y="0"/>
                  <a:pt x="2897946" y="648727"/>
                  <a:pt x="2897946" y="1448973"/>
                </a:cubicBezTo>
                <a:cubicBezTo>
                  <a:pt x="2897946" y="1799081"/>
                  <a:pt x="2773776" y="2120187"/>
                  <a:pt x="2567071" y="2370655"/>
                </a:cubicBezTo>
                <a:lnTo>
                  <a:pt x="2564745" y="2373214"/>
                </a:lnTo>
                <a:lnTo>
                  <a:pt x="333201" y="2373214"/>
                </a:lnTo>
                <a:lnTo>
                  <a:pt x="330875" y="2370655"/>
                </a:lnTo>
                <a:cubicBezTo>
                  <a:pt x="124171" y="2120187"/>
                  <a:pt x="0" y="1799081"/>
                  <a:pt x="0" y="1448973"/>
                </a:cubicBezTo>
                <a:cubicBezTo>
                  <a:pt x="0" y="648727"/>
                  <a:pt x="648727" y="0"/>
                  <a:pt x="1448973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850315" y="4042554"/>
            <a:ext cx="1111084" cy="111108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249428" y="4860420"/>
            <a:ext cx="1111084" cy="1111084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050619" y="5223712"/>
            <a:ext cx="1111084" cy="111108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0539598" y="5741696"/>
            <a:ext cx="1198810" cy="1116304"/>
          </a:xfrm>
          <a:custGeom>
            <a:avLst/>
            <a:gdLst>
              <a:gd name="connsiteX0" fmla="*/ 599405 w 1198810"/>
              <a:gd name="connsiteY0" fmla="*/ 0 h 1116304"/>
              <a:gd name="connsiteX1" fmla="*/ 1198810 w 1198810"/>
              <a:gd name="connsiteY1" fmla="*/ 599405 h 1116304"/>
              <a:gd name="connsiteX2" fmla="*/ 934538 w 1198810"/>
              <a:gd name="connsiteY2" fmla="*/ 1096441 h 1116304"/>
              <a:gd name="connsiteX3" fmla="*/ 897943 w 1198810"/>
              <a:gd name="connsiteY3" fmla="*/ 1116304 h 1116304"/>
              <a:gd name="connsiteX4" fmla="*/ 300867 w 1198810"/>
              <a:gd name="connsiteY4" fmla="*/ 1116304 h 1116304"/>
              <a:gd name="connsiteX5" fmla="*/ 264272 w 1198810"/>
              <a:gd name="connsiteY5" fmla="*/ 1096441 h 1116304"/>
              <a:gd name="connsiteX6" fmla="*/ 0 w 1198810"/>
              <a:gd name="connsiteY6" fmla="*/ 599405 h 1116304"/>
              <a:gd name="connsiteX7" fmla="*/ 599405 w 1198810"/>
              <a:gd name="connsiteY7" fmla="*/ 0 h 11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810" h="1116304">
                <a:moveTo>
                  <a:pt x="599405" y="0"/>
                </a:moveTo>
                <a:cubicBezTo>
                  <a:pt x="930447" y="0"/>
                  <a:pt x="1198810" y="268363"/>
                  <a:pt x="1198810" y="599405"/>
                </a:cubicBezTo>
                <a:cubicBezTo>
                  <a:pt x="1198810" y="806306"/>
                  <a:pt x="1093981" y="988724"/>
                  <a:pt x="934538" y="1096441"/>
                </a:cubicBezTo>
                <a:lnTo>
                  <a:pt x="897943" y="1116304"/>
                </a:lnTo>
                <a:lnTo>
                  <a:pt x="300867" y="1116304"/>
                </a:lnTo>
                <a:lnTo>
                  <a:pt x="264272" y="1096441"/>
                </a:lnTo>
                <a:cubicBezTo>
                  <a:pt x="104829" y="988724"/>
                  <a:pt x="0" y="806306"/>
                  <a:pt x="0" y="599405"/>
                </a:cubicBezTo>
                <a:cubicBezTo>
                  <a:pt x="0" y="268363"/>
                  <a:pt x="268363" y="0"/>
                  <a:pt x="599405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1450390" y="5873500"/>
            <a:ext cx="741610" cy="984500"/>
          </a:xfrm>
          <a:custGeom>
            <a:avLst/>
            <a:gdLst>
              <a:gd name="connsiteX0" fmla="*/ 599405 w 741610"/>
              <a:gd name="connsiteY0" fmla="*/ 0 h 984500"/>
              <a:gd name="connsiteX1" fmla="*/ 720206 w 741610"/>
              <a:gd name="connsiteY1" fmla="*/ 12178 h 984500"/>
              <a:gd name="connsiteX2" fmla="*/ 741610 w 741610"/>
              <a:gd name="connsiteY2" fmla="*/ 18822 h 984500"/>
              <a:gd name="connsiteX3" fmla="*/ 741610 w 741610"/>
              <a:gd name="connsiteY3" fmla="*/ 984500 h 984500"/>
              <a:gd name="connsiteX4" fmla="*/ 143592 w 741610"/>
              <a:gd name="connsiteY4" fmla="*/ 984500 h 984500"/>
              <a:gd name="connsiteX5" fmla="*/ 102369 w 741610"/>
              <a:gd name="connsiteY5" fmla="*/ 934538 h 984500"/>
              <a:gd name="connsiteX6" fmla="*/ 0 w 741610"/>
              <a:gd name="connsiteY6" fmla="*/ 599405 h 984500"/>
              <a:gd name="connsiteX7" fmla="*/ 599405 w 741610"/>
              <a:gd name="connsiteY7" fmla="*/ 0 h 98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610" h="984500">
                <a:moveTo>
                  <a:pt x="599405" y="0"/>
                </a:moveTo>
                <a:cubicBezTo>
                  <a:pt x="640785" y="0"/>
                  <a:pt x="681186" y="4193"/>
                  <a:pt x="720206" y="12178"/>
                </a:cubicBezTo>
                <a:lnTo>
                  <a:pt x="741610" y="18822"/>
                </a:lnTo>
                <a:lnTo>
                  <a:pt x="741610" y="984500"/>
                </a:lnTo>
                <a:lnTo>
                  <a:pt x="143592" y="984500"/>
                </a:lnTo>
                <a:lnTo>
                  <a:pt x="102369" y="934538"/>
                </a:lnTo>
                <a:cubicBezTo>
                  <a:pt x="37739" y="838873"/>
                  <a:pt x="0" y="723546"/>
                  <a:pt x="0" y="599405"/>
                </a:cubicBezTo>
                <a:cubicBezTo>
                  <a:pt x="0" y="268363"/>
                  <a:pt x="268363" y="0"/>
                  <a:pt x="599405" y="0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9181605" y="5636571"/>
            <a:ext cx="1579502" cy="1221429"/>
          </a:xfrm>
          <a:custGeom>
            <a:avLst/>
            <a:gdLst>
              <a:gd name="connsiteX0" fmla="*/ 789751 w 1579502"/>
              <a:gd name="connsiteY0" fmla="*/ 0 h 1221429"/>
              <a:gd name="connsiteX1" fmla="*/ 1579502 w 1579502"/>
              <a:gd name="connsiteY1" fmla="*/ 789751 h 1221429"/>
              <a:gd name="connsiteX2" fmla="*/ 1517439 w 1579502"/>
              <a:gd name="connsiteY2" fmla="*/ 1097158 h 1221429"/>
              <a:gd name="connsiteX3" fmla="*/ 1449987 w 1579502"/>
              <a:gd name="connsiteY3" fmla="*/ 1221429 h 1221429"/>
              <a:gd name="connsiteX4" fmla="*/ 129515 w 1579502"/>
              <a:gd name="connsiteY4" fmla="*/ 1221429 h 1221429"/>
              <a:gd name="connsiteX5" fmla="*/ 62063 w 1579502"/>
              <a:gd name="connsiteY5" fmla="*/ 1097158 h 1221429"/>
              <a:gd name="connsiteX6" fmla="*/ 0 w 1579502"/>
              <a:gd name="connsiteY6" fmla="*/ 789751 h 1221429"/>
              <a:gd name="connsiteX7" fmla="*/ 789751 w 1579502"/>
              <a:gd name="connsiteY7" fmla="*/ 0 h 122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9502" h="1221429">
                <a:moveTo>
                  <a:pt x="789751" y="0"/>
                </a:moveTo>
                <a:cubicBezTo>
                  <a:pt x="1225918" y="0"/>
                  <a:pt x="1579502" y="353584"/>
                  <a:pt x="1579502" y="789751"/>
                </a:cubicBezTo>
                <a:cubicBezTo>
                  <a:pt x="1579502" y="898793"/>
                  <a:pt x="1557403" y="1002673"/>
                  <a:pt x="1517439" y="1097158"/>
                </a:cubicBezTo>
                <a:lnTo>
                  <a:pt x="1449987" y="1221429"/>
                </a:lnTo>
                <a:lnTo>
                  <a:pt x="129515" y="1221429"/>
                </a:lnTo>
                <a:lnTo>
                  <a:pt x="62063" y="1097158"/>
                </a:lnTo>
                <a:cubicBezTo>
                  <a:pt x="22099" y="1002673"/>
                  <a:pt x="0" y="898793"/>
                  <a:pt x="0" y="789751"/>
                </a:cubicBezTo>
                <a:cubicBezTo>
                  <a:pt x="0" y="353584"/>
                  <a:pt x="353584" y="0"/>
                  <a:pt x="789751" y="0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251569" y="4290036"/>
            <a:ext cx="798226" cy="798226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39955" y="5426061"/>
            <a:ext cx="329326" cy="329326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391400" y="3005649"/>
            <a:ext cx="3581400" cy="3581400"/>
          </a:xfrm>
          <a:custGeom>
            <a:avLst/>
            <a:gdLst>
              <a:gd name="connsiteX0" fmla="*/ 1790700 w 3581400"/>
              <a:gd name="connsiteY0" fmla="*/ 0 h 3581400"/>
              <a:gd name="connsiteX1" fmla="*/ 2151588 w 3581400"/>
              <a:gd name="connsiteY1" fmla="*/ 36381 h 3581400"/>
              <a:gd name="connsiteX2" fmla="*/ 2170711 w 3581400"/>
              <a:gd name="connsiteY2" fmla="*/ 41298 h 3581400"/>
              <a:gd name="connsiteX3" fmla="*/ 2143061 w 3581400"/>
              <a:gd name="connsiteY3" fmla="*/ 130372 h 3581400"/>
              <a:gd name="connsiteX4" fmla="*/ 2128838 w 3581400"/>
              <a:gd name="connsiteY4" fmla="*/ 271464 h 3581400"/>
              <a:gd name="connsiteX5" fmla="*/ 2828926 w 3581400"/>
              <a:gd name="connsiteY5" fmla="*/ 971552 h 3581400"/>
              <a:gd name="connsiteX6" fmla="*/ 3220352 w 3581400"/>
              <a:gd name="connsiteY6" fmla="*/ 851988 h 3581400"/>
              <a:gd name="connsiteX7" fmla="*/ 3282424 w 3581400"/>
              <a:gd name="connsiteY7" fmla="*/ 800774 h 3581400"/>
              <a:gd name="connsiteX8" fmla="*/ 3365272 w 3581400"/>
              <a:gd name="connsiteY8" fmla="*/ 937146 h 3581400"/>
              <a:gd name="connsiteX9" fmla="*/ 3581400 w 3581400"/>
              <a:gd name="connsiteY9" fmla="*/ 1790700 h 3581400"/>
              <a:gd name="connsiteX10" fmla="*/ 1790700 w 3581400"/>
              <a:gd name="connsiteY10" fmla="*/ 3581400 h 3581400"/>
              <a:gd name="connsiteX11" fmla="*/ 0 w 3581400"/>
              <a:gd name="connsiteY11" fmla="*/ 1790700 h 3581400"/>
              <a:gd name="connsiteX12" fmla="*/ 1790700 w 3581400"/>
              <a:gd name="connsiteY12" fmla="*/ 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1400" h="3581400">
                <a:moveTo>
                  <a:pt x="1790700" y="0"/>
                </a:moveTo>
                <a:cubicBezTo>
                  <a:pt x="1914322" y="0"/>
                  <a:pt x="2035018" y="12527"/>
                  <a:pt x="2151588" y="36381"/>
                </a:cubicBezTo>
                <a:lnTo>
                  <a:pt x="2170711" y="41298"/>
                </a:lnTo>
                <a:lnTo>
                  <a:pt x="2143061" y="130372"/>
                </a:lnTo>
                <a:cubicBezTo>
                  <a:pt x="2133736" y="175946"/>
                  <a:pt x="2128838" y="223133"/>
                  <a:pt x="2128838" y="271464"/>
                </a:cubicBezTo>
                <a:cubicBezTo>
                  <a:pt x="2128838" y="658112"/>
                  <a:pt x="2442278" y="971552"/>
                  <a:pt x="2828926" y="971552"/>
                </a:cubicBezTo>
                <a:cubicBezTo>
                  <a:pt x="2973919" y="971552"/>
                  <a:pt x="3108617" y="927475"/>
                  <a:pt x="3220352" y="851988"/>
                </a:cubicBezTo>
                <a:lnTo>
                  <a:pt x="3282424" y="800774"/>
                </a:lnTo>
                <a:lnTo>
                  <a:pt x="3365272" y="937146"/>
                </a:lnTo>
                <a:cubicBezTo>
                  <a:pt x="3503107" y="1190877"/>
                  <a:pt x="3581400" y="1481645"/>
                  <a:pt x="3581400" y="1790700"/>
                </a:cubicBezTo>
                <a:cubicBezTo>
                  <a:pt x="3581400" y="2779676"/>
                  <a:pt x="2779676" y="3581400"/>
                  <a:pt x="1790700" y="3581400"/>
                </a:cubicBezTo>
                <a:cubicBezTo>
                  <a:pt x="801724" y="3581400"/>
                  <a:pt x="0" y="2779676"/>
                  <a:pt x="0" y="1790700"/>
                </a:cubicBezTo>
                <a:cubicBezTo>
                  <a:pt x="0" y="801724"/>
                  <a:pt x="801724" y="0"/>
                  <a:pt x="1790700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67600" y="2805624"/>
            <a:ext cx="3581400" cy="3581400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355234" y="3710715"/>
            <a:ext cx="3652741" cy="1771218"/>
          </a:xfrm>
        </p:spPr>
        <p:txBody>
          <a:bodyPr/>
          <a:lstStyle/>
          <a:p>
            <a:pPr algn="ctr"/>
            <a:r>
              <a:rPr lang="vi-VN" sz="3600" dirty="0">
                <a:gradFill>
                  <a:gsLst>
                    <a:gs pos="0">
                      <a:srgbClr val="2A445D"/>
                    </a:gs>
                    <a:gs pos="42000">
                      <a:srgbClr val="557D48">
                        <a:alpha val="83000"/>
                      </a:srgbClr>
                    </a:gs>
                    <a:gs pos="100000">
                      <a:srgbClr val="0BD0D9">
                        <a:alpha val="85000"/>
                      </a:srgbClr>
                    </a:gs>
                  </a:gsLst>
                  <a:lin ang="18900000" scaled="1"/>
                </a:gradFill>
                <a:latin typeface="Lato Light"/>
                <a:ea typeface="Lato Light"/>
                <a:cs typeface="Lato Light"/>
              </a:rPr>
              <a:t>HOW IT </a:t>
            </a:r>
            <a:r>
              <a:rPr lang="vi-VN" sz="3600" b="1" spc="100" dirty="0">
                <a:gradFill>
                  <a:gsLst>
                    <a:gs pos="0">
                      <a:srgbClr val="2A445D"/>
                    </a:gs>
                    <a:gs pos="42000">
                      <a:srgbClr val="557D48">
                        <a:alpha val="83000"/>
                      </a:srgbClr>
                    </a:gs>
                    <a:gs pos="100000">
                      <a:srgbClr val="0BD0D9">
                        <a:alpha val="85000"/>
                      </a:srgbClr>
                    </a:gs>
                  </a:gsLst>
                  <a:lin ang="18900000" scaled="1"/>
                </a:gradFill>
                <a:latin typeface="Lato Black"/>
                <a:ea typeface="Lato Black"/>
                <a:cs typeface="Lato Black"/>
              </a:rPr>
              <a:t>WORKS</a:t>
            </a:r>
            <a:endParaRPr lang="en-US" sz="3600" b="1" spc="100" dirty="0">
              <a:gradFill>
                <a:gsLst>
                  <a:gs pos="0">
                    <a:srgbClr val="2A445D"/>
                  </a:gs>
                  <a:gs pos="42000">
                    <a:srgbClr val="557D48">
                      <a:alpha val="83000"/>
                    </a:srgbClr>
                  </a:gs>
                  <a:gs pos="100000">
                    <a:srgbClr val="0BD0D9">
                      <a:alpha val="85000"/>
                    </a:srgbClr>
                  </a:gs>
                </a:gsLst>
                <a:lin ang="18900000" scaled="1"/>
              </a:gradFill>
              <a:latin typeface="Lato Black"/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7107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D5F4D-07C5-34C1-C373-B5FBA42F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10873-CCC5-E151-4B55-9E567E41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2D4F21-9D03-27A2-A399-7AE6E334024C}"/>
              </a:ext>
            </a:extLst>
          </p:cNvPr>
          <p:cNvGrpSpPr/>
          <p:nvPr/>
        </p:nvGrpSpPr>
        <p:grpSpPr>
          <a:xfrm>
            <a:off x="0" y="4203711"/>
            <a:ext cx="12191998" cy="2654289"/>
            <a:chOff x="0" y="4203711"/>
            <a:chExt cx="12191998" cy="265428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33FF5A4-9178-E2C8-B60C-8BC01BD93B72}"/>
                </a:ext>
              </a:extLst>
            </p:cNvPr>
            <p:cNvSpPr/>
            <p:nvPr/>
          </p:nvSpPr>
          <p:spPr>
            <a:xfrm>
              <a:off x="0" y="4203711"/>
              <a:ext cx="2432304" cy="2654289"/>
            </a:xfrm>
            <a:custGeom>
              <a:avLst/>
              <a:gdLst>
                <a:gd name="connsiteX0" fmla="*/ 1907023 w 2432304"/>
                <a:gd name="connsiteY0" fmla="*/ 0 h 2654289"/>
                <a:gd name="connsiteX1" fmla="*/ 2432304 w 2432304"/>
                <a:gd name="connsiteY1" fmla="*/ 0 h 2654289"/>
                <a:gd name="connsiteX2" fmla="*/ 2432304 w 2432304"/>
                <a:gd name="connsiteY2" fmla="*/ 2654289 h 2654289"/>
                <a:gd name="connsiteX3" fmla="*/ 0 w 2432304"/>
                <a:gd name="connsiteY3" fmla="*/ 2654289 h 2654289"/>
                <a:gd name="connsiteX4" fmla="*/ 0 w 2432304"/>
                <a:gd name="connsiteY4" fmla="*/ 2622991 h 2654289"/>
                <a:gd name="connsiteX5" fmla="*/ 397257 w 2432304"/>
                <a:gd name="connsiteY5" fmla="*/ 2086787 h 2654289"/>
                <a:gd name="connsiteX6" fmla="*/ 537590 w 2432304"/>
                <a:gd name="connsiteY6" fmla="*/ 2276204 h 2654289"/>
                <a:gd name="connsiteX7" fmla="*/ 537590 w 2432304"/>
                <a:gd name="connsiteY7" fmla="*/ 1171882 h 2654289"/>
                <a:gd name="connsiteX8" fmla="*/ 616855 w 2432304"/>
                <a:gd name="connsiteY8" fmla="*/ 1171882 h 2654289"/>
                <a:gd name="connsiteX9" fmla="*/ 616855 w 2432304"/>
                <a:gd name="connsiteY9" fmla="*/ 979780 h 2654289"/>
                <a:gd name="connsiteX10" fmla="*/ 695188 w 2432304"/>
                <a:gd name="connsiteY10" fmla="*/ 979780 h 2654289"/>
                <a:gd name="connsiteX11" fmla="*/ 695188 w 2432304"/>
                <a:gd name="connsiteY11" fmla="*/ 798869 h 2654289"/>
                <a:gd name="connsiteX12" fmla="*/ 1216473 w 2432304"/>
                <a:gd name="connsiteY12" fmla="*/ 798869 h 2654289"/>
                <a:gd name="connsiteX13" fmla="*/ 1216473 w 2432304"/>
                <a:gd name="connsiteY13" fmla="*/ 979780 h 2654289"/>
                <a:gd name="connsiteX14" fmla="*/ 1295738 w 2432304"/>
                <a:gd name="connsiteY14" fmla="*/ 979780 h 2654289"/>
                <a:gd name="connsiteX15" fmla="*/ 1295738 w 2432304"/>
                <a:gd name="connsiteY15" fmla="*/ 1171882 h 2654289"/>
                <a:gd name="connsiteX16" fmla="*/ 1394586 w 2432304"/>
                <a:gd name="connsiteY16" fmla="*/ 1171882 h 2654289"/>
                <a:gd name="connsiteX17" fmla="*/ 1394586 w 2432304"/>
                <a:gd name="connsiteY17" fmla="*/ 1868845 h 2654289"/>
                <a:gd name="connsiteX18" fmla="*/ 1422109 w 2432304"/>
                <a:gd name="connsiteY18" fmla="*/ 1819367 h 2654289"/>
                <a:gd name="connsiteX19" fmla="*/ 1883712 w 2432304"/>
                <a:gd name="connsiteY19" fmla="*/ 1819367 h 2654289"/>
                <a:gd name="connsiteX20" fmla="*/ 1907023 w 2432304"/>
                <a:gd name="connsiteY20" fmla="*/ 1859420 h 265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32304" h="2654289">
                  <a:moveTo>
                    <a:pt x="1907023" y="0"/>
                  </a:moveTo>
                  <a:lnTo>
                    <a:pt x="2432304" y="0"/>
                  </a:lnTo>
                  <a:lnTo>
                    <a:pt x="2432304" y="2654289"/>
                  </a:lnTo>
                  <a:lnTo>
                    <a:pt x="0" y="2654289"/>
                  </a:lnTo>
                  <a:lnTo>
                    <a:pt x="0" y="2622991"/>
                  </a:lnTo>
                  <a:lnTo>
                    <a:pt x="397257" y="2086787"/>
                  </a:lnTo>
                  <a:lnTo>
                    <a:pt x="537590" y="2276204"/>
                  </a:lnTo>
                  <a:lnTo>
                    <a:pt x="537590" y="1171882"/>
                  </a:lnTo>
                  <a:lnTo>
                    <a:pt x="616855" y="1171882"/>
                  </a:lnTo>
                  <a:lnTo>
                    <a:pt x="616855" y="979780"/>
                  </a:lnTo>
                  <a:lnTo>
                    <a:pt x="695188" y="979780"/>
                  </a:lnTo>
                  <a:lnTo>
                    <a:pt x="695188" y="798869"/>
                  </a:lnTo>
                  <a:lnTo>
                    <a:pt x="1216473" y="798869"/>
                  </a:lnTo>
                  <a:lnTo>
                    <a:pt x="1216473" y="979780"/>
                  </a:lnTo>
                  <a:lnTo>
                    <a:pt x="1295738" y="979780"/>
                  </a:lnTo>
                  <a:lnTo>
                    <a:pt x="1295738" y="1171882"/>
                  </a:lnTo>
                  <a:lnTo>
                    <a:pt x="1394586" y="1171882"/>
                  </a:lnTo>
                  <a:lnTo>
                    <a:pt x="1394586" y="1868845"/>
                  </a:lnTo>
                  <a:lnTo>
                    <a:pt x="1422109" y="1819367"/>
                  </a:lnTo>
                  <a:lnTo>
                    <a:pt x="1883712" y="1819367"/>
                  </a:lnTo>
                  <a:lnTo>
                    <a:pt x="1907023" y="1859420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EA01172-A0EA-B343-3BDA-F6718D5F1416}"/>
                </a:ext>
              </a:extLst>
            </p:cNvPr>
            <p:cNvSpPr/>
            <p:nvPr/>
          </p:nvSpPr>
          <p:spPr>
            <a:xfrm>
              <a:off x="2432304" y="4203711"/>
              <a:ext cx="2432304" cy="2654289"/>
            </a:xfrm>
            <a:custGeom>
              <a:avLst/>
              <a:gdLst>
                <a:gd name="connsiteX0" fmla="*/ 0 w 2432304"/>
                <a:gd name="connsiteY0" fmla="*/ 0 h 2654289"/>
                <a:gd name="connsiteX1" fmla="*/ 266439 w 2432304"/>
                <a:gd name="connsiteY1" fmla="*/ 0 h 2654289"/>
                <a:gd name="connsiteX2" fmla="*/ 266439 w 2432304"/>
                <a:gd name="connsiteY2" fmla="*/ 2070515 h 2654289"/>
                <a:gd name="connsiteX3" fmla="*/ 804078 w 2432304"/>
                <a:gd name="connsiteY3" fmla="*/ 2070515 h 2654289"/>
                <a:gd name="connsiteX4" fmla="*/ 804078 w 2432304"/>
                <a:gd name="connsiteY4" fmla="*/ 1105345 h 2654289"/>
                <a:gd name="connsiteX5" fmla="*/ 981259 w 2432304"/>
                <a:gd name="connsiteY5" fmla="*/ 1105345 h 2654289"/>
                <a:gd name="connsiteX6" fmla="*/ 981259 w 2432304"/>
                <a:gd name="connsiteY6" fmla="*/ 956139 h 2654289"/>
                <a:gd name="connsiteX7" fmla="*/ 1198539 w 2432304"/>
                <a:gd name="connsiteY7" fmla="*/ 764038 h 2654289"/>
                <a:gd name="connsiteX8" fmla="*/ 1418615 w 2432304"/>
                <a:gd name="connsiteY8" fmla="*/ 956139 h 2654289"/>
                <a:gd name="connsiteX9" fmla="*/ 1418615 w 2432304"/>
                <a:gd name="connsiteY9" fmla="*/ 1105345 h 2654289"/>
                <a:gd name="connsiteX10" fmla="*/ 1595796 w 2432304"/>
                <a:gd name="connsiteY10" fmla="*/ 1105345 h 2654289"/>
                <a:gd name="connsiteX11" fmla="*/ 1595796 w 2432304"/>
                <a:gd name="connsiteY11" fmla="*/ 2414905 h 2654289"/>
                <a:gd name="connsiteX12" fmla="*/ 1925500 w 2432304"/>
                <a:gd name="connsiteY12" fmla="*/ 1966725 h 2654289"/>
                <a:gd name="connsiteX13" fmla="*/ 2166810 w 2432304"/>
                <a:gd name="connsiteY13" fmla="*/ 2292436 h 2654289"/>
                <a:gd name="connsiteX14" fmla="*/ 2166810 w 2432304"/>
                <a:gd name="connsiteY14" fmla="*/ 1565080 h 2654289"/>
                <a:gd name="connsiteX15" fmla="*/ 2432304 w 2432304"/>
                <a:gd name="connsiteY15" fmla="*/ 1341417 h 2654289"/>
                <a:gd name="connsiteX16" fmla="*/ 2432304 w 2432304"/>
                <a:gd name="connsiteY16" fmla="*/ 2654289 h 2654289"/>
                <a:gd name="connsiteX17" fmla="*/ 0 w 2432304"/>
                <a:gd name="connsiteY17" fmla="*/ 2654289 h 2654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32304" h="2654289">
                  <a:moveTo>
                    <a:pt x="0" y="0"/>
                  </a:moveTo>
                  <a:lnTo>
                    <a:pt x="266439" y="0"/>
                  </a:lnTo>
                  <a:lnTo>
                    <a:pt x="266439" y="2070515"/>
                  </a:lnTo>
                  <a:lnTo>
                    <a:pt x="804078" y="2070515"/>
                  </a:lnTo>
                  <a:lnTo>
                    <a:pt x="804078" y="1105345"/>
                  </a:lnTo>
                  <a:lnTo>
                    <a:pt x="981259" y="1105345"/>
                  </a:lnTo>
                  <a:lnTo>
                    <a:pt x="981259" y="956139"/>
                  </a:lnTo>
                  <a:lnTo>
                    <a:pt x="1198539" y="764038"/>
                  </a:lnTo>
                  <a:lnTo>
                    <a:pt x="1418615" y="956139"/>
                  </a:lnTo>
                  <a:lnTo>
                    <a:pt x="1418615" y="1105345"/>
                  </a:lnTo>
                  <a:lnTo>
                    <a:pt x="1595796" y="1105345"/>
                  </a:lnTo>
                  <a:lnTo>
                    <a:pt x="1595796" y="2414905"/>
                  </a:lnTo>
                  <a:lnTo>
                    <a:pt x="1925500" y="1966725"/>
                  </a:lnTo>
                  <a:lnTo>
                    <a:pt x="2166810" y="2292436"/>
                  </a:lnTo>
                  <a:lnTo>
                    <a:pt x="2166810" y="1565080"/>
                  </a:lnTo>
                  <a:lnTo>
                    <a:pt x="2432304" y="1341417"/>
                  </a:lnTo>
                  <a:lnTo>
                    <a:pt x="2432304" y="2654289"/>
                  </a:lnTo>
                  <a:lnTo>
                    <a:pt x="0" y="2654289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1FF9258-D8E4-BF45-0D21-2EBACF3A7EB7}"/>
                </a:ext>
              </a:extLst>
            </p:cNvPr>
            <p:cNvSpPr/>
            <p:nvPr/>
          </p:nvSpPr>
          <p:spPr>
            <a:xfrm>
              <a:off x="4864608" y="5280145"/>
              <a:ext cx="2432304" cy="1577855"/>
            </a:xfrm>
            <a:custGeom>
              <a:avLst/>
              <a:gdLst>
                <a:gd name="connsiteX0" fmla="*/ 314540 w 2432304"/>
                <a:gd name="connsiteY0" fmla="*/ 0 h 1577855"/>
                <a:gd name="connsiteX1" fmla="*/ 314540 w 2432304"/>
                <a:gd name="connsiteY1" fmla="*/ 814366 h 1577855"/>
                <a:gd name="connsiteX2" fmla="*/ 385070 w 2432304"/>
                <a:gd name="connsiteY2" fmla="*/ 718673 h 1577855"/>
                <a:gd name="connsiteX3" fmla="*/ 739431 w 2432304"/>
                <a:gd name="connsiteY3" fmla="*/ 1202883 h 1577855"/>
                <a:gd name="connsiteX4" fmla="*/ 739431 w 2432304"/>
                <a:gd name="connsiteY4" fmla="*/ 528452 h 1577855"/>
                <a:gd name="connsiteX5" fmla="*/ 1320397 w 2432304"/>
                <a:gd name="connsiteY5" fmla="*/ 39806 h 1577855"/>
                <a:gd name="connsiteX6" fmla="*/ 1320397 w 2432304"/>
                <a:gd name="connsiteY6" fmla="*/ 1295150 h 1577855"/>
                <a:gd name="connsiteX7" fmla="*/ 1326860 w 2432304"/>
                <a:gd name="connsiteY7" fmla="*/ 1295150 h 1577855"/>
                <a:gd name="connsiteX8" fmla="*/ 1326860 w 2432304"/>
                <a:gd name="connsiteY8" fmla="*/ 1134754 h 1577855"/>
                <a:gd name="connsiteX9" fmla="*/ 1399597 w 2432304"/>
                <a:gd name="connsiteY9" fmla="*/ 1134754 h 1577855"/>
                <a:gd name="connsiteX10" fmla="*/ 1399597 w 2432304"/>
                <a:gd name="connsiteY10" fmla="*/ 996740 h 1577855"/>
                <a:gd name="connsiteX11" fmla="*/ 1862132 w 2432304"/>
                <a:gd name="connsiteY11" fmla="*/ 996740 h 1577855"/>
                <a:gd name="connsiteX12" fmla="*/ 1862132 w 2432304"/>
                <a:gd name="connsiteY12" fmla="*/ 1134754 h 1577855"/>
                <a:gd name="connsiteX13" fmla="*/ 1932072 w 2432304"/>
                <a:gd name="connsiteY13" fmla="*/ 1134754 h 1577855"/>
                <a:gd name="connsiteX14" fmla="*/ 1932072 w 2432304"/>
                <a:gd name="connsiteY14" fmla="*/ 1295150 h 1577855"/>
                <a:gd name="connsiteX15" fmla="*/ 1935342 w 2432304"/>
                <a:gd name="connsiteY15" fmla="*/ 1295150 h 1577855"/>
                <a:gd name="connsiteX16" fmla="*/ 1935342 w 2432304"/>
                <a:gd name="connsiteY16" fmla="*/ 1031087 h 1577855"/>
                <a:gd name="connsiteX17" fmla="*/ 2121376 w 2432304"/>
                <a:gd name="connsiteY17" fmla="*/ 922906 h 1577855"/>
                <a:gd name="connsiteX18" fmla="*/ 2121376 w 2432304"/>
                <a:gd name="connsiteY18" fmla="*/ 548501 h 1577855"/>
                <a:gd name="connsiteX19" fmla="*/ 2432304 w 2432304"/>
                <a:gd name="connsiteY19" fmla="*/ 286562 h 1577855"/>
                <a:gd name="connsiteX20" fmla="*/ 2432304 w 2432304"/>
                <a:gd name="connsiteY20" fmla="*/ 1577855 h 1577855"/>
                <a:gd name="connsiteX21" fmla="*/ 0 w 2432304"/>
                <a:gd name="connsiteY21" fmla="*/ 1577855 h 1577855"/>
                <a:gd name="connsiteX22" fmla="*/ 0 w 2432304"/>
                <a:gd name="connsiteY22" fmla="*/ 264983 h 1577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32304" h="1577855">
                  <a:moveTo>
                    <a:pt x="314540" y="0"/>
                  </a:moveTo>
                  <a:lnTo>
                    <a:pt x="314540" y="814366"/>
                  </a:lnTo>
                  <a:lnTo>
                    <a:pt x="385070" y="718673"/>
                  </a:lnTo>
                  <a:lnTo>
                    <a:pt x="739431" y="1202883"/>
                  </a:lnTo>
                  <a:lnTo>
                    <a:pt x="739431" y="528452"/>
                  </a:lnTo>
                  <a:lnTo>
                    <a:pt x="1320397" y="39806"/>
                  </a:lnTo>
                  <a:lnTo>
                    <a:pt x="1320397" y="1295150"/>
                  </a:lnTo>
                  <a:lnTo>
                    <a:pt x="1326860" y="1295150"/>
                  </a:lnTo>
                  <a:lnTo>
                    <a:pt x="1326860" y="1134754"/>
                  </a:lnTo>
                  <a:lnTo>
                    <a:pt x="1399597" y="1134754"/>
                  </a:lnTo>
                  <a:lnTo>
                    <a:pt x="1399597" y="996740"/>
                  </a:lnTo>
                  <a:lnTo>
                    <a:pt x="1862132" y="996740"/>
                  </a:lnTo>
                  <a:lnTo>
                    <a:pt x="1862132" y="1134754"/>
                  </a:lnTo>
                  <a:lnTo>
                    <a:pt x="1932072" y="1134754"/>
                  </a:lnTo>
                  <a:lnTo>
                    <a:pt x="1932072" y="1295150"/>
                  </a:lnTo>
                  <a:lnTo>
                    <a:pt x="1935342" y="1295150"/>
                  </a:lnTo>
                  <a:lnTo>
                    <a:pt x="1935342" y="1031087"/>
                  </a:lnTo>
                  <a:lnTo>
                    <a:pt x="2121376" y="922906"/>
                  </a:lnTo>
                  <a:lnTo>
                    <a:pt x="2121376" y="548501"/>
                  </a:lnTo>
                  <a:lnTo>
                    <a:pt x="2432304" y="286562"/>
                  </a:lnTo>
                  <a:lnTo>
                    <a:pt x="2432304" y="1577855"/>
                  </a:lnTo>
                  <a:lnTo>
                    <a:pt x="0" y="1577855"/>
                  </a:lnTo>
                  <a:lnTo>
                    <a:pt x="0" y="264983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6E36B66-380B-5109-DAD5-0FAA91A17DA2}"/>
                </a:ext>
              </a:extLst>
            </p:cNvPr>
            <p:cNvSpPr/>
            <p:nvPr/>
          </p:nvSpPr>
          <p:spPr>
            <a:xfrm>
              <a:off x="7296912" y="4851976"/>
              <a:ext cx="2432304" cy="2006024"/>
            </a:xfrm>
            <a:custGeom>
              <a:avLst/>
              <a:gdLst>
                <a:gd name="connsiteX0" fmla="*/ 324625 w 2432304"/>
                <a:gd name="connsiteY0" fmla="*/ 0 h 2006024"/>
                <a:gd name="connsiteX1" fmla="*/ 1113547 w 2432304"/>
                <a:gd name="connsiteY1" fmla="*/ 0 h 2006024"/>
                <a:gd name="connsiteX2" fmla="*/ 1113547 w 2432304"/>
                <a:gd name="connsiteY2" fmla="*/ 1568206 h 2006024"/>
                <a:gd name="connsiteX3" fmla="*/ 1534152 w 2432304"/>
                <a:gd name="connsiteY3" fmla="*/ 1568206 h 2006024"/>
                <a:gd name="connsiteX4" fmla="*/ 1700142 w 2432304"/>
                <a:gd name="connsiteY4" fmla="*/ 1781755 h 2006024"/>
                <a:gd name="connsiteX5" fmla="*/ 1700142 w 2432304"/>
                <a:gd name="connsiteY5" fmla="*/ 1807357 h 2006024"/>
                <a:gd name="connsiteX6" fmla="*/ 2085950 w 2432304"/>
                <a:gd name="connsiteY6" fmla="*/ 1287513 h 2006024"/>
                <a:gd name="connsiteX7" fmla="*/ 2280166 w 2432304"/>
                <a:gd name="connsiteY7" fmla="*/ 1549203 h 2006024"/>
                <a:gd name="connsiteX8" fmla="*/ 2280166 w 2432304"/>
                <a:gd name="connsiteY8" fmla="*/ 444817 h 2006024"/>
                <a:gd name="connsiteX9" fmla="*/ 2432304 w 2432304"/>
                <a:gd name="connsiteY9" fmla="*/ 444817 h 2006024"/>
                <a:gd name="connsiteX10" fmla="*/ 2432304 w 2432304"/>
                <a:gd name="connsiteY10" fmla="*/ 2006024 h 2006024"/>
                <a:gd name="connsiteX11" fmla="*/ 0 w 2432304"/>
                <a:gd name="connsiteY11" fmla="*/ 2006024 h 2006024"/>
                <a:gd name="connsiteX12" fmla="*/ 0 w 2432304"/>
                <a:gd name="connsiteY12" fmla="*/ 714731 h 2006024"/>
                <a:gd name="connsiteX13" fmla="*/ 269107 w 2432304"/>
                <a:gd name="connsiteY13" fmla="*/ 488024 h 2006024"/>
                <a:gd name="connsiteX14" fmla="*/ 269107 w 2432304"/>
                <a:gd name="connsiteY14" fmla="*/ 1013779 h 2006024"/>
                <a:gd name="connsiteX15" fmla="*/ 324625 w 2432304"/>
                <a:gd name="connsiteY15" fmla="*/ 981494 h 200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32304" h="2006024">
                  <a:moveTo>
                    <a:pt x="324625" y="0"/>
                  </a:moveTo>
                  <a:lnTo>
                    <a:pt x="1113547" y="0"/>
                  </a:lnTo>
                  <a:lnTo>
                    <a:pt x="1113547" y="1568206"/>
                  </a:lnTo>
                  <a:lnTo>
                    <a:pt x="1534152" y="1568206"/>
                  </a:lnTo>
                  <a:lnTo>
                    <a:pt x="1700142" y="1781755"/>
                  </a:lnTo>
                  <a:lnTo>
                    <a:pt x="1700142" y="1807357"/>
                  </a:lnTo>
                  <a:lnTo>
                    <a:pt x="2085950" y="1287513"/>
                  </a:lnTo>
                  <a:lnTo>
                    <a:pt x="2280166" y="1549203"/>
                  </a:lnTo>
                  <a:lnTo>
                    <a:pt x="2280166" y="444817"/>
                  </a:lnTo>
                  <a:lnTo>
                    <a:pt x="2432304" y="444817"/>
                  </a:lnTo>
                  <a:lnTo>
                    <a:pt x="2432304" y="2006024"/>
                  </a:lnTo>
                  <a:lnTo>
                    <a:pt x="0" y="2006024"/>
                  </a:lnTo>
                  <a:lnTo>
                    <a:pt x="0" y="714731"/>
                  </a:lnTo>
                  <a:lnTo>
                    <a:pt x="269107" y="488024"/>
                  </a:lnTo>
                  <a:lnTo>
                    <a:pt x="269107" y="1013779"/>
                  </a:lnTo>
                  <a:lnTo>
                    <a:pt x="324625" y="981494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49DD274-1F8A-2B99-7572-E266CDE92783}"/>
                </a:ext>
              </a:extLst>
            </p:cNvPr>
            <p:cNvSpPr/>
            <p:nvPr/>
          </p:nvSpPr>
          <p:spPr>
            <a:xfrm>
              <a:off x="9729216" y="4384622"/>
              <a:ext cx="2462782" cy="2473378"/>
            </a:xfrm>
            <a:custGeom>
              <a:avLst/>
              <a:gdLst>
                <a:gd name="connsiteX0" fmla="*/ 1018745 w 2462782"/>
                <a:gd name="connsiteY0" fmla="*/ 0 h 2473378"/>
                <a:gd name="connsiteX1" fmla="*/ 1810464 w 2462782"/>
                <a:gd name="connsiteY1" fmla="*/ 0 h 2473378"/>
                <a:gd name="connsiteX2" fmla="*/ 1810464 w 2462782"/>
                <a:gd name="connsiteY2" fmla="*/ 2002233 h 2473378"/>
                <a:gd name="connsiteX3" fmla="*/ 2062882 w 2462782"/>
                <a:gd name="connsiteY3" fmla="*/ 1664410 h 2473378"/>
                <a:gd name="connsiteX4" fmla="*/ 2462782 w 2462782"/>
                <a:gd name="connsiteY4" fmla="*/ 2203413 h 2473378"/>
                <a:gd name="connsiteX5" fmla="*/ 2462782 w 2462782"/>
                <a:gd name="connsiteY5" fmla="*/ 2473378 h 2473378"/>
                <a:gd name="connsiteX6" fmla="*/ 0 w 2462782"/>
                <a:gd name="connsiteY6" fmla="*/ 2473378 h 2473378"/>
                <a:gd name="connsiteX7" fmla="*/ 0 w 2462782"/>
                <a:gd name="connsiteY7" fmla="*/ 912171 h 2473378"/>
                <a:gd name="connsiteX8" fmla="*/ 25043 w 2462782"/>
                <a:gd name="connsiteY8" fmla="*/ 912171 h 2473378"/>
                <a:gd name="connsiteX9" fmla="*/ 25043 w 2462782"/>
                <a:gd name="connsiteY9" fmla="*/ 762965 h 2473378"/>
                <a:gd name="connsiteX10" fmla="*/ 242323 w 2462782"/>
                <a:gd name="connsiteY10" fmla="*/ 570864 h 2473378"/>
                <a:gd name="connsiteX11" fmla="*/ 462400 w 2462782"/>
                <a:gd name="connsiteY11" fmla="*/ 762965 h 2473378"/>
                <a:gd name="connsiteX12" fmla="*/ 462400 w 2462782"/>
                <a:gd name="connsiteY12" fmla="*/ 912171 h 2473378"/>
                <a:gd name="connsiteX13" fmla="*/ 639581 w 2462782"/>
                <a:gd name="connsiteY13" fmla="*/ 912171 h 2473378"/>
                <a:gd name="connsiteX14" fmla="*/ 639581 w 2462782"/>
                <a:gd name="connsiteY14" fmla="*/ 1208714 h 2473378"/>
                <a:gd name="connsiteX15" fmla="*/ 735186 w 2462782"/>
                <a:gd name="connsiteY15" fmla="*/ 1208714 h 2473378"/>
                <a:gd name="connsiteX16" fmla="*/ 735186 w 2462782"/>
                <a:gd name="connsiteY16" fmla="*/ 946674 h 2473378"/>
                <a:gd name="connsiteX17" fmla="*/ 805126 w 2462782"/>
                <a:gd name="connsiteY17" fmla="*/ 946674 h 2473378"/>
                <a:gd name="connsiteX18" fmla="*/ 805126 w 2462782"/>
                <a:gd name="connsiteY18" fmla="*/ 1208714 h 2473378"/>
                <a:gd name="connsiteX19" fmla="*/ 1018745 w 2462782"/>
                <a:gd name="connsiteY19" fmla="*/ 1208714 h 247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62782" h="2473378">
                  <a:moveTo>
                    <a:pt x="1018745" y="0"/>
                  </a:moveTo>
                  <a:lnTo>
                    <a:pt x="1810464" y="0"/>
                  </a:lnTo>
                  <a:lnTo>
                    <a:pt x="1810464" y="2002233"/>
                  </a:lnTo>
                  <a:lnTo>
                    <a:pt x="2062882" y="1664410"/>
                  </a:lnTo>
                  <a:lnTo>
                    <a:pt x="2462782" y="2203413"/>
                  </a:lnTo>
                  <a:lnTo>
                    <a:pt x="2462782" y="2473378"/>
                  </a:lnTo>
                  <a:lnTo>
                    <a:pt x="0" y="2473378"/>
                  </a:lnTo>
                  <a:lnTo>
                    <a:pt x="0" y="912171"/>
                  </a:lnTo>
                  <a:lnTo>
                    <a:pt x="25043" y="912171"/>
                  </a:lnTo>
                  <a:lnTo>
                    <a:pt x="25043" y="762965"/>
                  </a:lnTo>
                  <a:lnTo>
                    <a:pt x="242323" y="570864"/>
                  </a:lnTo>
                  <a:lnTo>
                    <a:pt x="462400" y="762965"/>
                  </a:lnTo>
                  <a:lnTo>
                    <a:pt x="462400" y="912171"/>
                  </a:lnTo>
                  <a:lnTo>
                    <a:pt x="639581" y="912171"/>
                  </a:lnTo>
                  <a:lnTo>
                    <a:pt x="639581" y="1208714"/>
                  </a:lnTo>
                  <a:lnTo>
                    <a:pt x="735186" y="1208714"/>
                  </a:lnTo>
                  <a:lnTo>
                    <a:pt x="735186" y="946674"/>
                  </a:lnTo>
                  <a:lnTo>
                    <a:pt x="805126" y="946674"/>
                  </a:lnTo>
                  <a:lnTo>
                    <a:pt x="805126" y="1208714"/>
                  </a:lnTo>
                  <a:lnTo>
                    <a:pt x="1018745" y="1208714"/>
                  </a:lnTo>
                  <a:close/>
                </a:path>
              </a:pathLst>
            </a:cu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F359A0E3-BFC8-04A0-56E1-16BAEC874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8582"/>
            <a:ext cx="10515600" cy="715529"/>
          </a:xfrm>
        </p:spPr>
        <p:txBody>
          <a:bodyPr>
            <a:normAutofit/>
          </a:bodyPr>
          <a:lstStyle/>
          <a:p>
            <a:r>
              <a:rPr lang="vi-VN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3-SOL-X</a:t>
            </a:r>
            <a:r>
              <a:rPr lang="vi-VN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vi-VN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A0FF71-E5E9-BE41-9D92-F134F0DE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38" y="1275521"/>
            <a:ext cx="4696111" cy="4406349"/>
          </a:xfrm>
          <a:prstGeom prst="rect">
            <a:avLst/>
          </a:prstGeom>
        </p:spPr>
      </p:pic>
      <p:grpSp>
        <p:nvGrpSpPr>
          <p:cNvPr id="37" name="Grupo 36">
            <a:extLst>
              <a:ext uri="{FF2B5EF4-FFF2-40B4-BE49-F238E27FC236}">
                <a16:creationId xmlns:a16="http://schemas.microsoft.com/office/drawing/2014/main" id="{4E5406C2-3F15-E193-EE82-1E16D07ECD70}"/>
              </a:ext>
            </a:extLst>
          </p:cNvPr>
          <p:cNvGrpSpPr/>
          <p:nvPr/>
        </p:nvGrpSpPr>
        <p:grpSpPr>
          <a:xfrm>
            <a:off x="6360422" y="2531717"/>
            <a:ext cx="1782004" cy="1787664"/>
            <a:chOff x="6360422" y="2622826"/>
            <a:chExt cx="1782004" cy="1787664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8CC243E-0326-1535-D744-3B3CA181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0422" y="3466272"/>
              <a:ext cx="1782004" cy="944218"/>
            </a:xfrm>
            <a:prstGeom prst="rect">
              <a:avLst/>
            </a:prstGeom>
          </p:spPr>
        </p:pic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267405A3-E9C1-3473-056D-631B86AE7922}"/>
                </a:ext>
              </a:extLst>
            </p:cNvPr>
            <p:cNvSpPr/>
            <p:nvPr/>
          </p:nvSpPr>
          <p:spPr>
            <a:xfrm>
              <a:off x="6361595" y="2622826"/>
              <a:ext cx="1780761" cy="7016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dirty="0" err="1">
                  <a:solidFill>
                    <a:schemeClr val="tx1"/>
                  </a:solidFill>
                  <a:latin typeface="Lato Light"/>
                  <a:ea typeface="Lato Light"/>
                  <a:cs typeface="Lato Light"/>
                </a:rPr>
                <a:t>Thermo</a:t>
              </a:r>
              <a:endParaRPr lang="es-ES" sz="16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endParaRPr>
            </a:p>
            <a:p>
              <a:pPr algn="ctr"/>
              <a:r>
                <a:rPr lang="es-ES" sz="1600" b="1" dirty="0" err="1">
                  <a:solidFill>
                    <a:schemeClr val="tx1"/>
                  </a:solidFill>
                  <a:latin typeface="Lato Light"/>
                  <a:ea typeface="Lato Light"/>
                  <a:cs typeface="Lato Light"/>
                </a:rPr>
                <a:t>Electricity</a:t>
              </a:r>
              <a:endParaRPr lang="es-ES" sz="16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endParaRPr>
            </a:p>
          </p:txBody>
        </p:sp>
      </p:grp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0563C00-D259-0EC3-54EF-1A51BE6E9758}"/>
              </a:ext>
            </a:extLst>
          </p:cNvPr>
          <p:cNvSpPr/>
          <p:nvPr/>
        </p:nvSpPr>
        <p:spPr>
          <a:xfrm>
            <a:off x="7802770" y="924891"/>
            <a:ext cx="1780761" cy="70162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>
                <a:latin typeface="Lato Light"/>
                <a:ea typeface="Lato Light"/>
                <a:cs typeface="Lato Light"/>
              </a:rPr>
              <a:t>General</a:t>
            </a:r>
          </a:p>
          <a:p>
            <a:pPr algn="ctr"/>
            <a:r>
              <a:rPr lang="es-ES" sz="1600" dirty="0" err="1">
                <a:latin typeface="Lato Light"/>
                <a:ea typeface="Lato Light"/>
                <a:cs typeface="Lato Light"/>
              </a:rPr>
              <a:t>Purpose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0B25512-544C-34BE-3C72-10546FEE9E02}"/>
              </a:ext>
            </a:extLst>
          </p:cNvPr>
          <p:cNvSpPr/>
          <p:nvPr/>
        </p:nvSpPr>
        <p:spPr>
          <a:xfrm>
            <a:off x="8920922" y="2597978"/>
            <a:ext cx="1780761" cy="5028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Drinking</a:t>
            </a:r>
            <a:r>
              <a:rPr lang="es-ES" sz="16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s-ES" sz="16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Water</a:t>
            </a:r>
            <a:endParaRPr lang="es-ES" b="1" dirty="0" err="1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C42A56A-77B0-2207-0D91-68281A24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1007" y="2203795"/>
            <a:ext cx="855595" cy="1017520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7862474-6BF5-AEA5-9C6B-3B4986890D59}"/>
              </a:ext>
            </a:extLst>
          </p:cNvPr>
          <p:cNvSpPr/>
          <p:nvPr/>
        </p:nvSpPr>
        <p:spPr>
          <a:xfrm>
            <a:off x="9028594" y="4287629"/>
            <a:ext cx="1780761" cy="7930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Cooking</a:t>
            </a:r>
            <a:r>
              <a:rPr lang="es-ES" sz="1600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appliances</a:t>
            </a:r>
            <a:endParaRPr lang="es-ES" sz="1600" dirty="0">
              <a:solidFill>
                <a:schemeClr val="tx1"/>
              </a:solidFill>
              <a:latin typeface="Lato Light"/>
              <a:ea typeface="Lato Light"/>
              <a:cs typeface="Lato Light"/>
            </a:endParaRPr>
          </a:p>
          <a:p>
            <a:pPr algn="ctr"/>
            <a:r>
              <a:rPr lang="es-ES" sz="1600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with</a:t>
            </a:r>
            <a:r>
              <a:rPr lang="es-ES" sz="1600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100% H2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8DF834-6968-A323-CBE9-906FDE546C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559" y="4925668"/>
            <a:ext cx="1777447" cy="1678056"/>
          </a:xfrm>
          <a:prstGeom prst="rect">
            <a:avLst/>
          </a:prstGeom>
        </p:spPr>
      </p:pic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E3C7245-7072-0653-F7F4-0A72662A5598}"/>
              </a:ext>
            </a:extLst>
          </p:cNvPr>
          <p:cNvSpPr/>
          <p:nvPr/>
        </p:nvSpPr>
        <p:spPr>
          <a:xfrm>
            <a:off x="6485835" y="4983368"/>
            <a:ext cx="1490870" cy="52769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600" b="1" dirty="0">
                <a:latin typeface="Lato Light"/>
                <a:ea typeface="Lato Light"/>
                <a:cs typeface="Lato Light"/>
              </a:rPr>
              <a:t>Green H2</a:t>
            </a:r>
            <a:endParaRPr lang="es-ES" sz="1600" b="1" dirty="0">
              <a:solidFill>
                <a:srgbClr val="FFFFFF"/>
              </a:solidFill>
              <a:latin typeface="Lato Light"/>
              <a:ea typeface="Lato Light"/>
              <a:cs typeface="Lato Light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BFD2E0FA-E4D7-579C-D9FC-21F741B89942}"/>
              </a:ext>
            </a:extLst>
          </p:cNvPr>
          <p:cNvGrpSpPr/>
          <p:nvPr/>
        </p:nvGrpSpPr>
        <p:grpSpPr>
          <a:xfrm>
            <a:off x="3775241" y="5704646"/>
            <a:ext cx="2514324" cy="898664"/>
            <a:chOff x="2919620" y="5853733"/>
            <a:chExt cx="2514324" cy="898664"/>
          </a:xfrm>
        </p:grpSpPr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9ADE3381-4172-0D29-42B0-2121EDBFAAB4}"/>
                </a:ext>
              </a:extLst>
            </p:cNvPr>
            <p:cNvSpPr/>
            <p:nvPr/>
          </p:nvSpPr>
          <p:spPr>
            <a:xfrm>
              <a:off x="3653183" y="6126368"/>
              <a:ext cx="1780761" cy="52769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dirty="0" err="1">
                  <a:latin typeface="Lato Light"/>
                  <a:ea typeface="Lato Light"/>
                  <a:cs typeface="Lato Light"/>
                </a:rPr>
                <a:t>Option</a:t>
              </a:r>
              <a:r>
                <a:rPr lang="es-ES" sz="1400" dirty="0">
                  <a:latin typeface="Lato Light"/>
                  <a:ea typeface="Lato Light"/>
                  <a:cs typeface="Lato Light"/>
                </a:rPr>
                <a:t>:</a:t>
              </a:r>
              <a:endParaRPr lang="es-ES" sz="1600" dirty="0">
                <a:latin typeface="Calibri"/>
                <a:ea typeface="Calibri"/>
                <a:cs typeface="Calibri"/>
              </a:endParaRPr>
            </a:p>
            <a:p>
              <a:pPr algn="ctr"/>
              <a:r>
                <a:rPr lang="es-ES" sz="1400" dirty="0" err="1">
                  <a:latin typeface="Lato Light"/>
                  <a:ea typeface="Lato Light"/>
                  <a:cs typeface="Lato Light"/>
                </a:rPr>
                <a:t>Battery</a:t>
              </a:r>
              <a:r>
                <a:rPr lang="es-ES" sz="1400" dirty="0">
                  <a:latin typeface="Lato Light"/>
                  <a:ea typeface="Lato Light"/>
                  <a:cs typeface="Lato Light"/>
                </a:rPr>
                <a:t> Storage</a:t>
              </a:r>
              <a:endParaRPr lang="es-ES" sz="1600">
                <a:ea typeface="Calibri"/>
                <a:cs typeface="Calibri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71F4E9D-EBEC-0657-7E67-AEA36BBF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19620" y="5853733"/>
              <a:ext cx="836545" cy="898664"/>
            </a:xfrm>
            <a:prstGeom prst="rect">
              <a:avLst/>
            </a:prstGeom>
          </p:spPr>
        </p:pic>
      </p:grp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421E2462-601D-B5F1-1E02-CC51C24BEE90}"/>
              </a:ext>
            </a:extLst>
          </p:cNvPr>
          <p:cNvSpPr/>
          <p:nvPr/>
        </p:nvSpPr>
        <p:spPr>
          <a:xfrm>
            <a:off x="3288748" y="1504673"/>
            <a:ext cx="1780761" cy="64365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Ambar's</a:t>
            </a:r>
            <a:r>
              <a:rPr lang="es-ES" sz="1400" b="1" dirty="0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 </a:t>
            </a:r>
            <a:r>
              <a:rPr lang="es-ES" sz="14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Electricity</a:t>
            </a:r>
            <a:endParaRPr lang="es-ES" sz="1400" b="1" dirty="0">
              <a:solidFill>
                <a:schemeClr val="tx1"/>
              </a:solidFill>
              <a:latin typeface="Lato Light"/>
              <a:ea typeface="Lato Light"/>
              <a:cs typeface="Lato Light"/>
            </a:endParaRPr>
          </a:p>
          <a:p>
            <a:pPr algn="ctr"/>
            <a:r>
              <a:rPr lang="es-ES" sz="1400" b="1" dirty="0" err="1">
                <a:solidFill>
                  <a:schemeClr val="tx1"/>
                </a:solidFill>
                <a:latin typeface="Lato Light"/>
                <a:ea typeface="Lato Light"/>
                <a:cs typeface="Lato Light"/>
              </a:rPr>
              <a:t>Generation</a:t>
            </a:r>
            <a:endParaRPr lang="es-ES" sz="1400" b="1" dirty="0">
              <a:solidFill>
                <a:schemeClr val="tx1"/>
              </a:solidFill>
              <a:latin typeface="Lato Light"/>
              <a:ea typeface="Lato Light"/>
              <a:cs typeface="Lato Light"/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A67AC94-BE82-5534-299C-0E0A579FF68C}"/>
              </a:ext>
            </a:extLst>
          </p:cNvPr>
          <p:cNvSpPr/>
          <p:nvPr/>
        </p:nvSpPr>
        <p:spPr>
          <a:xfrm>
            <a:off x="870225" y="3724412"/>
            <a:ext cx="1250675" cy="469715"/>
          </a:xfrm>
          <a:prstGeom prst="roundRect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1400" b="1" dirty="0">
                <a:latin typeface="Lato Light"/>
                <a:ea typeface="Lato Light"/>
                <a:cs typeface="Lato Light"/>
              </a:rPr>
              <a:t>Solar </a:t>
            </a:r>
            <a:r>
              <a:rPr lang="es-ES" sz="1400" b="1" dirty="0" err="1">
                <a:latin typeface="Lato Light"/>
                <a:ea typeface="Lato Light"/>
                <a:cs typeface="Lato Light"/>
              </a:rPr>
              <a:t>Heat</a:t>
            </a:r>
            <a:endParaRPr lang="es-ES" dirty="0" err="1"/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2B306648-F039-E7C7-14BE-8919EAD60EB5}"/>
              </a:ext>
            </a:extLst>
          </p:cNvPr>
          <p:cNvSpPr/>
          <p:nvPr/>
        </p:nvSpPr>
        <p:spPr>
          <a:xfrm rot="5400000">
            <a:off x="3076068" y="2468678"/>
            <a:ext cx="957837" cy="29614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: a la derecha 34">
            <a:extLst>
              <a:ext uri="{FF2B5EF4-FFF2-40B4-BE49-F238E27FC236}">
                <a16:creationId xmlns:a16="http://schemas.microsoft.com/office/drawing/2014/main" id="{778DC3B7-81EB-678C-2E39-D440F1E0E0BD}"/>
              </a:ext>
            </a:extLst>
          </p:cNvPr>
          <p:cNvSpPr/>
          <p:nvPr/>
        </p:nvSpPr>
        <p:spPr>
          <a:xfrm>
            <a:off x="2123568" y="3793895"/>
            <a:ext cx="1164903" cy="312712"/>
          </a:xfrm>
          <a:prstGeom prst="rightArrow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: a la derecha 35">
            <a:extLst>
              <a:ext uri="{FF2B5EF4-FFF2-40B4-BE49-F238E27FC236}">
                <a16:creationId xmlns:a16="http://schemas.microsoft.com/office/drawing/2014/main" id="{0FD33DB1-5DD3-CD46-F3DD-27788F963362}"/>
              </a:ext>
            </a:extLst>
          </p:cNvPr>
          <p:cNvSpPr/>
          <p:nvPr/>
        </p:nvSpPr>
        <p:spPr>
          <a:xfrm>
            <a:off x="5068221" y="3096265"/>
            <a:ext cx="1024100" cy="784820"/>
          </a:xfrm>
          <a:prstGeom prst="rightArrow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: doblada 37">
            <a:extLst>
              <a:ext uri="{FF2B5EF4-FFF2-40B4-BE49-F238E27FC236}">
                <a16:creationId xmlns:a16="http://schemas.microsoft.com/office/drawing/2014/main" id="{F4D5D285-FE08-D029-DA79-5C6EF90C4ADF}"/>
              </a:ext>
            </a:extLst>
          </p:cNvPr>
          <p:cNvSpPr/>
          <p:nvPr/>
        </p:nvSpPr>
        <p:spPr>
          <a:xfrm>
            <a:off x="7097276" y="1149811"/>
            <a:ext cx="563033" cy="1386692"/>
          </a:xfrm>
          <a:prstGeom prst="ben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Flecha: a la derecha 38">
            <a:extLst>
              <a:ext uri="{FF2B5EF4-FFF2-40B4-BE49-F238E27FC236}">
                <a16:creationId xmlns:a16="http://schemas.microsoft.com/office/drawing/2014/main" id="{2F24A1AE-3DA2-F757-E891-E172ED9FB97A}"/>
              </a:ext>
            </a:extLst>
          </p:cNvPr>
          <p:cNvSpPr/>
          <p:nvPr/>
        </p:nvSpPr>
        <p:spPr>
          <a:xfrm rot="5400000">
            <a:off x="6931621" y="4444081"/>
            <a:ext cx="601686" cy="3127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Flecha: a la derecha 39">
            <a:extLst>
              <a:ext uri="{FF2B5EF4-FFF2-40B4-BE49-F238E27FC236}">
                <a16:creationId xmlns:a16="http://schemas.microsoft.com/office/drawing/2014/main" id="{C955DBAD-12E4-F770-961C-FC365AF083A2}"/>
              </a:ext>
            </a:extLst>
          </p:cNvPr>
          <p:cNvSpPr/>
          <p:nvPr/>
        </p:nvSpPr>
        <p:spPr>
          <a:xfrm>
            <a:off x="8140883" y="2713015"/>
            <a:ext cx="692795" cy="27958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DD640F06-E7ED-B694-7800-F333AC553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733" y="5626169"/>
            <a:ext cx="841099" cy="964510"/>
          </a:xfrm>
          <a:prstGeom prst="rect">
            <a:avLst/>
          </a:prstGeom>
        </p:spPr>
      </p:pic>
      <p:sp>
        <p:nvSpPr>
          <p:cNvPr id="44" name="Flecha: a la derecha 43">
            <a:extLst>
              <a:ext uri="{FF2B5EF4-FFF2-40B4-BE49-F238E27FC236}">
                <a16:creationId xmlns:a16="http://schemas.microsoft.com/office/drawing/2014/main" id="{59905CFD-53AF-5985-CCEE-5B981D2170BB}"/>
              </a:ext>
            </a:extLst>
          </p:cNvPr>
          <p:cNvSpPr/>
          <p:nvPr/>
        </p:nvSpPr>
        <p:spPr>
          <a:xfrm>
            <a:off x="7975228" y="5106689"/>
            <a:ext cx="1048947" cy="279583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Imagen 45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38AE6391-8AA8-CAA1-D8A4-6D45AF9913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2008" y="329479"/>
            <a:ext cx="405423" cy="400143"/>
          </a:xfrm>
          <a:prstGeom prst="rect">
            <a:avLst/>
          </a:prstGeom>
        </p:spPr>
      </p:pic>
      <p:pic>
        <p:nvPicPr>
          <p:cNvPr id="5" name="Imagen 4" descr="Imagen que contiene objeto, metal, luz, oscuro&#10;&#10;El contenido generado por inteligencia artificial puede ser incorrecto.">
            <a:extLst>
              <a:ext uri="{FF2B5EF4-FFF2-40B4-BE49-F238E27FC236}">
                <a16:creationId xmlns:a16="http://schemas.microsoft.com/office/drawing/2014/main" id="{63EFA956-33F3-A1C4-4B36-BE9DDD0A47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4740" y="648985"/>
            <a:ext cx="951216" cy="119351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BA2E97E2-9A6B-7B10-02BD-1A0285F8BDAA}"/>
              </a:ext>
            </a:extLst>
          </p:cNvPr>
          <p:cNvGrpSpPr/>
          <p:nvPr/>
        </p:nvGrpSpPr>
        <p:grpSpPr>
          <a:xfrm>
            <a:off x="515714" y="5703280"/>
            <a:ext cx="3061034" cy="896743"/>
            <a:chOff x="498590" y="5703280"/>
            <a:chExt cx="3061034" cy="896743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A6937AEF-298C-45B9-894E-D5A84DBD74B0}"/>
                </a:ext>
              </a:extLst>
            </p:cNvPr>
            <p:cNvSpPr/>
            <p:nvPr/>
          </p:nvSpPr>
          <p:spPr>
            <a:xfrm>
              <a:off x="498590" y="5938344"/>
              <a:ext cx="2207640" cy="52769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1400" dirty="0" err="1">
                  <a:latin typeface="Lato Light"/>
                  <a:ea typeface="Lato Light"/>
                  <a:cs typeface="Lato Light"/>
                </a:rPr>
                <a:t>Heat</a:t>
              </a:r>
              <a:r>
                <a:rPr lang="es-ES" sz="1400" dirty="0">
                  <a:latin typeface="Lato Light"/>
                  <a:ea typeface="Lato Light"/>
                  <a:cs typeface="Lato Light"/>
                </a:rPr>
                <a:t> Storage </a:t>
              </a:r>
              <a:r>
                <a:rPr lang="es-ES" sz="1400" dirty="0" err="1">
                  <a:latin typeface="Lato Light"/>
                  <a:ea typeface="Lato Light"/>
                  <a:cs typeface="Lato Light"/>
                </a:rPr>
                <a:t>for</a:t>
              </a:r>
              <a:r>
                <a:rPr lang="es-ES" sz="1400" dirty="0">
                  <a:latin typeface="Lato Light"/>
                  <a:ea typeface="Lato Light"/>
                  <a:cs typeface="Lato Light"/>
                </a:rPr>
                <a:t> 24/7 </a:t>
              </a:r>
              <a:r>
                <a:rPr lang="es-ES" sz="1400" dirty="0" err="1">
                  <a:latin typeface="Lato Light"/>
                  <a:ea typeface="Lato Light"/>
                  <a:cs typeface="Lato Light"/>
                </a:rPr>
                <a:t>Electricity</a:t>
              </a:r>
              <a:r>
                <a:rPr lang="es-ES" sz="1400" dirty="0">
                  <a:latin typeface="Lato Light"/>
                  <a:ea typeface="Lato Light"/>
                  <a:cs typeface="Lato Light"/>
                </a:rPr>
                <a:t> </a:t>
              </a:r>
              <a:r>
                <a:rPr lang="es-ES" sz="1400" dirty="0" err="1">
                  <a:latin typeface="Lato Light"/>
                  <a:ea typeface="Lato Light"/>
                  <a:cs typeface="Lato Light"/>
                </a:rPr>
                <a:t>Generation</a:t>
              </a:r>
              <a:endParaRPr lang="es-ES" sz="1400" dirty="0">
                <a:latin typeface="Lato Light"/>
                <a:ea typeface="Lato Light"/>
                <a:cs typeface="Lato Light"/>
              </a:endParaRPr>
            </a:p>
          </p:txBody>
        </p:sp>
        <p:pic>
          <p:nvPicPr>
            <p:cNvPr id="6" name="Imagen 5" descr="Imagen que contiene Logotipo&#10;&#10;El contenido generado por inteligencia artificial puede ser incorrecto.">
              <a:extLst>
                <a:ext uri="{FF2B5EF4-FFF2-40B4-BE49-F238E27FC236}">
                  <a16:creationId xmlns:a16="http://schemas.microsoft.com/office/drawing/2014/main" id="{9A96F54F-8FB1-99E9-4FD0-A5461A7F8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70627" y="5703280"/>
              <a:ext cx="988997" cy="896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81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3-SOL-X MARKET &amp; CUSTOMERS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41349" y="1699567"/>
            <a:ext cx="6462255" cy="660396"/>
            <a:chOff x="6390697" y="954057"/>
            <a:chExt cx="6462255" cy="660396"/>
          </a:xfrm>
        </p:grpSpPr>
        <p:sp>
          <p:nvSpPr>
            <p:cNvPr id="20" name="TextBox 19"/>
            <p:cNvSpPr txBox="1"/>
            <p:nvPr/>
          </p:nvSpPr>
          <p:spPr>
            <a:xfrm>
              <a:off x="6390697" y="954057"/>
              <a:ext cx="1214041" cy="401200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b="1" dirty="0">
                  <a:latin typeface="+mj-lt"/>
                  <a:ea typeface="Lato"/>
                  <a:cs typeface="Lato"/>
                </a:rPr>
                <a:t>Rural areas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390697" y="1308344"/>
              <a:ext cx="6462255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Emergency camps, military or refugee camps. Rural agro-industrial or indigenous communities.</a:t>
              </a:r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CFA62522-4A9A-5FB8-B05B-DCB9E23B30D9}"/>
              </a:ext>
            </a:extLst>
          </p:cNvPr>
          <p:cNvGrpSpPr/>
          <p:nvPr/>
        </p:nvGrpSpPr>
        <p:grpSpPr>
          <a:xfrm>
            <a:off x="844662" y="2418863"/>
            <a:ext cx="6462255" cy="660396"/>
            <a:chOff x="6390697" y="954057"/>
            <a:chExt cx="6462255" cy="660396"/>
          </a:xfrm>
        </p:grpSpPr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2C648E66-F5C4-8606-2F28-39A1D49E41BB}"/>
                </a:ext>
              </a:extLst>
            </p:cNvPr>
            <p:cNvSpPr txBox="1"/>
            <p:nvPr/>
          </p:nvSpPr>
          <p:spPr>
            <a:xfrm>
              <a:off x="6390697" y="954057"/>
              <a:ext cx="3065510" cy="401200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b="1" dirty="0">
                  <a:latin typeface="+mj-lt"/>
                  <a:ea typeface="Lato"/>
                  <a:cs typeface="Lato"/>
                </a:rPr>
                <a:t>C</a:t>
              </a:r>
              <a:r>
                <a:rPr lang="es-CL" b="1" dirty="0" err="1">
                  <a:latin typeface="+mj-lt"/>
                  <a:ea typeface="Lato"/>
                  <a:cs typeface="Lato"/>
                </a:rPr>
                <a:t>ountries</a:t>
              </a:r>
              <a:r>
                <a:rPr lang="vi-VN" b="1" dirty="0">
                  <a:latin typeface="+mj-lt"/>
                  <a:ea typeface="Lato"/>
                  <a:cs typeface="Lato"/>
                </a:rPr>
                <a:t> with </a:t>
              </a:r>
              <a:r>
                <a:rPr lang="es-CL" b="1" dirty="0" err="1">
                  <a:latin typeface="+mj-lt"/>
                  <a:ea typeface="Lato"/>
                  <a:cs typeface="Lato"/>
                </a:rPr>
                <a:t>green</a:t>
              </a:r>
              <a:r>
                <a:rPr lang="es-CL" b="1" dirty="0">
                  <a:latin typeface="+mj-lt"/>
                  <a:ea typeface="Lato"/>
                  <a:cs typeface="Lato"/>
                </a:rPr>
                <a:t> </a:t>
              </a:r>
              <a:r>
                <a:rPr lang="es-CL" b="1" dirty="0" err="1">
                  <a:latin typeface="+mj-lt"/>
                  <a:ea typeface="Lato"/>
                  <a:cs typeface="Lato"/>
                </a:rPr>
                <a:t>policies</a:t>
              </a:r>
              <a:endParaRPr lang="vi-VN" b="1" dirty="0">
                <a:latin typeface="+mj-lt"/>
                <a:ea typeface="Lato"/>
                <a:cs typeface="Lato"/>
              </a:endParaRPr>
            </a:p>
          </p:txBody>
        </p:sp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C4B1CD28-B8B6-6107-D415-AEAFEE3F24F6}"/>
                </a:ext>
              </a:extLst>
            </p:cNvPr>
            <p:cNvSpPr txBox="1"/>
            <p:nvPr/>
          </p:nvSpPr>
          <p:spPr>
            <a:xfrm>
              <a:off x="6390697" y="1308344"/>
              <a:ext cx="6462255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United States, Chile, Pacific Islands and more.</a:t>
              </a:r>
            </a:p>
          </p:txBody>
        </p:sp>
      </p:grpSp>
      <p:grpSp>
        <p:nvGrpSpPr>
          <p:cNvPr id="33" name="Group 18">
            <a:extLst>
              <a:ext uri="{FF2B5EF4-FFF2-40B4-BE49-F238E27FC236}">
                <a16:creationId xmlns:a16="http://schemas.microsoft.com/office/drawing/2014/main" id="{B2FB5778-547F-77A0-DBA8-E9E3D5F20256}"/>
              </a:ext>
            </a:extLst>
          </p:cNvPr>
          <p:cNvGrpSpPr/>
          <p:nvPr/>
        </p:nvGrpSpPr>
        <p:grpSpPr>
          <a:xfrm>
            <a:off x="844662" y="3074043"/>
            <a:ext cx="6462255" cy="660396"/>
            <a:chOff x="6390697" y="954057"/>
            <a:chExt cx="6462255" cy="660396"/>
          </a:xfrm>
        </p:grpSpPr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78C3E356-17DF-4B13-3CEB-90C70D17232C}"/>
                </a:ext>
              </a:extLst>
            </p:cNvPr>
            <p:cNvSpPr txBox="1"/>
            <p:nvPr/>
          </p:nvSpPr>
          <p:spPr>
            <a:xfrm>
              <a:off x="6390697" y="954057"/>
              <a:ext cx="1483346" cy="410433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b="1" dirty="0">
                  <a:latin typeface="+mj-lt"/>
                  <a:ea typeface="Lato"/>
                  <a:cs typeface="Lato"/>
                </a:rPr>
                <a:t>Remote areas</a:t>
              </a:r>
              <a:endParaRPr lang="es-ES" dirty="0" err="1">
                <a:ea typeface="Calibri"/>
                <a:cs typeface="Calibri"/>
              </a:endParaRPr>
            </a:p>
          </p:txBody>
        </p:sp>
        <p:sp>
          <p:nvSpPr>
            <p:cNvPr id="32" name="TextBox 20">
              <a:extLst>
                <a:ext uri="{FF2B5EF4-FFF2-40B4-BE49-F238E27FC236}">
                  <a16:creationId xmlns:a16="http://schemas.microsoft.com/office/drawing/2014/main" id="{834785B5-CA2C-B637-1F80-8F3B25A6A422}"/>
                </a:ext>
              </a:extLst>
            </p:cNvPr>
            <p:cNvSpPr txBox="1"/>
            <p:nvPr/>
          </p:nvSpPr>
          <p:spPr>
            <a:xfrm>
              <a:off x="6390697" y="1308344"/>
              <a:ext cx="6462255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With high dependence on oil and gas (over 80%) and with high electricity costs (over USD$ 0.2/kWh).</a:t>
              </a:r>
            </a:p>
          </p:txBody>
        </p:sp>
      </p:grpSp>
      <p:grpSp>
        <p:nvGrpSpPr>
          <p:cNvPr id="37" name="Group 18">
            <a:extLst>
              <a:ext uri="{FF2B5EF4-FFF2-40B4-BE49-F238E27FC236}">
                <a16:creationId xmlns:a16="http://schemas.microsoft.com/office/drawing/2014/main" id="{DA80AF03-6E4E-4ABC-DD88-7DA187A87AA0}"/>
              </a:ext>
            </a:extLst>
          </p:cNvPr>
          <p:cNvGrpSpPr/>
          <p:nvPr/>
        </p:nvGrpSpPr>
        <p:grpSpPr>
          <a:xfrm>
            <a:off x="847975" y="5326807"/>
            <a:ext cx="6462255" cy="891229"/>
            <a:chOff x="6390697" y="954057"/>
            <a:chExt cx="6462255" cy="891229"/>
          </a:xfrm>
        </p:grpSpPr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2A596D11-DD43-8BD5-9523-BAA9E112DA60}"/>
                </a:ext>
              </a:extLst>
            </p:cNvPr>
            <p:cNvSpPr txBox="1"/>
            <p:nvPr/>
          </p:nvSpPr>
          <p:spPr>
            <a:xfrm>
              <a:off x="6390697" y="954057"/>
              <a:ext cx="3421377" cy="401200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b="1" dirty="0" err="1">
                  <a:latin typeface="+mj-lt"/>
                  <a:ea typeface="Lato"/>
                  <a:cs typeface="Lato"/>
                </a:rPr>
                <a:t>Pacific</a:t>
              </a:r>
              <a:r>
                <a:rPr lang="vi-VN" b="1" dirty="0">
                  <a:latin typeface="+mj-lt"/>
                  <a:ea typeface="Lato"/>
                  <a:cs typeface="Lato"/>
                </a:rPr>
                <a:t> </a:t>
              </a:r>
              <a:r>
                <a:rPr lang="vi-VN" b="1" dirty="0" err="1">
                  <a:latin typeface="+mj-lt"/>
                  <a:ea typeface="Lato"/>
                  <a:cs typeface="Lato"/>
                </a:rPr>
                <a:t>Islands</a:t>
              </a:r>
              <a:r>
                <a:rPr lang="vi-VN" b="1" dirty="0">
                  <a:latin typeface="+mj-lt"/>
                  <a:ea typeface="Lato"/>
                  <a:cs typeface="Lato"/>
                </a:rPr>
                <a:t> </a:t>
              </a:r>
              <a:r>
                <a:rPr lang="vi-VN" b="1" dirty="0" err="1">
                  <a:latin typeface="+mj-lt"/>
                  <a:ea typeface="Lato"/>
                  <a:cs typeface="Lato"/>
                </a:rPr>
                <a:t>Electricity</a:t>
              </a:r>
              <a:r>
                <a:rPr lang="vi-VN" b="1" dirty="0">
                  <a:latin typeface="+mj-lt"/>
                  <a:ea typeface="Lato"/>
                  <a:cs typeface="Lato"/>
                </a:rPr>
                <a:t> </a:t>
              </a:r>
              <a:r>
                <a:rPr lang="vi-VN" b="1" dirty="0" err="1">
                  <a:latin typeface="+mj-lt"/>
                  <a:ea typeface="Lato"/>
                  <a:cs typeface="Lato"/>
                </a:rPr>
                <a:t>Market</a:t>
              </a:r>
              <a:endParaRPr lang="vi-VN" b="1" dirty="0" err="1">
                <a:latin typeface="Lato"/>
                <a:ea typeface="Lato"/>
                <a:cs typeface="Lato"/>
              </a:endParaRP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BA750143-E23A-6B25-A5A1-38362488592C}"/>
                </a:ext>
              </a:extLst>
            </p:cNvPr>
            <p:cNvSpPr txBox="1"/>
            <p:nvPr/>
          </p:nvSpPr>
          <p:spPr>
            <a:xfrm>
              <a:off x="6390697" y="1308344"/>
              <a:ext cx="6462255" cy="536942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7,928,753 inhabitants without access to electricity.</a:t>
              </a:r>
            </a:p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Required Annual Electricity Generation of 17,197,964 MWh.</a:t>
              </a:r>
            </a:p>
          </p:txBody>
        </p:sp>
      </p:grpSp>
      <p:pic>
        <p:nvPicPr>
          <p:cNvPr id="5" name="Imagen 4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5C3A1980-4A9C-FDFF-6984-AFC7D65A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2008" y="329479"/>
            <a:ext cx="405423" cy="400143"/>
          </a:xfrm>
          <a:prstGeom prst="rect">
            <a:avLst/>
          </a:prstGeom>
        </p:spPr>
      </p:pic>
      <p:grpSp>
        <p:nvGrpSpPr>
          <p:cNvPr id="4" name="Group 18">
            <a:extLst>
              <a:ext uri="{FF2B5EF4-FFF2-40B4-BE49-F238E27FC236}">
                <a16:creationId xmlns:a16="http://schemas.microsoft.com/office/drawing/2014/main" id="{6B40E979-4B23-9AEC-6A43-A11EB585DD13}"/>
              </a:ext>
            </a:extLst>
          </p:cNvPr>
          <p:cNvGrpSpPr/>
          <p:nvPr/>
        </p:nvGrpSpPr>
        <p:grpSpPr>
          <a:xfrm>
            <a:off x="838200" y="3796360"/>
            <a:ext cx="6462255" cy="660396"/>
            <a:chOff x="6390697" y="954057"/>
            <a:chExt cx="6462255" cy="660396"/>
          </a:xfrm>
        </p:grpSpPr>
        <p:sp>
          <p:nvSpPr>
            <p:cNvPr id="6" name="TextBox 19">
              <a:extLst>
                <a:ext uri="{FF2B5EF4-FFF2-40B4-BE49-F238E27FC236}">
                  <a16:creationId xmlns:a16="http://schemas.microsoft.com/office/drawing/2014/main" id="{6784907E-CD6B-D412-63EF-8F80DD72814F}"/>
                </a:ext>
              </a:extLst>
            </p:cNvPr>
            <p:cNvSpPr txBox="1"/>
            <p:nvPr/>
          </p:nvSpPr>
          <p:spPr>
            <a:xfrm>
              <a:off x="6390697" y="954057"/>
              <a:ext cx="1941805" cy="410433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s-CL" b="1" dirty="0" err="1">
                  <a:latin typeface="+mj-lt"/>
                  <a:ea typeface="Lato"/>
                  <a:cs typeface="Lato"/>
                </a:rPr>
                <a:t>Power</a:t>
              </a:r>
              <a:r>
                <a:rPr lang="es-CL" b="1" dirty="0">
                  <a:latin typeface="+mj-lt"/>
                  <a:ea typeface="Lato"/>
                  <a:cs typeface="Lato"/>
                </a:rPr>
                <a:t> </a:t>
              </a:r>
              <a:r>
                <a:rPr lang="es-CL" b="1" dirty="0" err="1">
                  <a:latin typeface="+mj-lt"/>
                  <a:ea typeface="Lato"/>
                  <a:cs typeface="Lato"/>
                </a:rPr>
                <a:t>Companies</a:t>
              </a:r>
              <a:endParaRPr lang="es-ES" dirty="0" err="1">
                <a:ea typeface="Calibri"/>
                <a:cs typeface="Calibri"/>
              </a:endParaRPr>
            </a:p>
          </p:txBody>
        </p:sp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BE841E77-7500-9770-2DA1-7CD0B5A0F4C4}"/>
                </a:ext>
              </a:extLst>
            </p:cNvPr>
            <p:cNvSpPr txBox="1"/>
            <p:nvPr/>
          </p:nvSpPr>
          <p:spPr>
            <a:xfrm>
              <a:off x="6390697" y="1308344"/>
              <a:ext cx="6462255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Power Companies transitioning to green energies.</a:t>
              </a:r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id="{90A7B2E3-0767-7543-3C13-FAA0C23207B7}"/>
              </a:ext>
            </a:extLst>
          </p:cNvPr>
          <p:cNvGrpSpPr/>
          <p:nvPr/>
        </p:nvGrpSpPr>
        <p:grpSpPr>
          <a:xfrm>
            <a:off x="838199" y="4562087"/>
            <a:ext cx="6462255" cy="660396"/>
            <a:chOff x="6390697" y="954057"/>
            <a:chExt cx="6462255" cy="660396"/>
          </a:xfrm>
        </p:grpSpPr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F85D9E1F-6869-6AD0-D4EC-CB4602F6C567}"/>
                </a:ext>
              </a:extLst>
            </p:cNvPr>
            <p:cNvSpPr txBox="1"/>
            <p:nvPr/>
          </p:nvSpPr>
          <p:spPr>
            <a:xfrm>
              <a:off x="6390697" y="954057"/>
              <a:ext cx="1470522" cy="410433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s-CL" b="1" dirty="0" err="1">
                  <a:latin typeface="+mj-lt"/>
                  <a:ea typeface="Lato"/>
                  <a:cs typeface="Lato"/>
                </a:rPr>
                <a:t>Governments</a:t>
              </a:r>
              <a:endParaRPr lang="es-ES" dirty="0" err="1">
                <a:ea typeface="Calibri"/>
                <a:cs typeface="Calibri"/>
              </a:endParaRPr>
            </a:p>
          </p:txBody>
        </p:sp>
        <p:sp>
          <p:nvSpPr>
            <p:cNvPr id="10" name="TextBox 20">
              <a:extLst>
                <a:ext uri="{FF2B5EF4-FFF2-40B4-BE49-F238E27FC236}">
                  <a16:creationId xmlns:a16="http://schemas.microsoft.com/office/drawing/2014/main" id="{F014F86F-AE88-AAF7-5B4D-683EE88A2525}"/>
                </a:ext>
              </a:extLst>
            </p:cNvPr>
            <p:cNvSpPr txBox="1"/>
            <p:nvPr/>
          </p:nvSpPr>
          <p:spPr>
            <a:xfrm>
              <a:off x="6390697" y="1308344"/>
              <a:ext cx="6462255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ea typeface="Calibri"/>
                  <a:cs typeface="Calibri"/>
                </a:rPr>
                <a:t>Governments funding green energy projects.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2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9CF4-9B32-B6E2-3A9C-04392D58B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2C7319A-EE73-BEA6-35C3-E14A1345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14" t="-26" r="40113"/>
          <a:stretch/>
        </p:blipFill>
        <p:spPr>
          <a:xfrm>
            <a:off x="7620232" y="-1766"/>
            <a:ext cx="4571889" cy="685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CEAA45-5C53-3FE0-FFE9-893019059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3-SOL-X COMPETITION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38EA9-3C7E-7EF8-9F2A-B8FEFDA1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5E9FA5-8FF7-6F65-5133-6565F47EC1DF}"/>
              </a:ext>
            </a:extLst>
          </p:cNvPr>
          <p:cNvGrpSpPr/>
          <p:nvPr/>
        </p:nvGrpSpPr>
        <p:grpSpPr>
          <a:xfrm>
            <a:off x="841349" y="1154111"/>
            <a:ext cx="6618994" cy="2474840"/>
            <a:chOff x="6390697" y="866332"/>
            <a:chExt cx="6618994" cy="33082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0B65478-7800-5D66-F9FE-4C3A3581F53A}"/>
                </a:ext>
              </a:extLst>
            </p:cNvPr>
            <p:cNvSpPr txBox="1"/>
            <p:nvPr/>
          </p:nvSpPr>
          <p:spPr>
            <a:xfrm>
              <a:off x="6390697" y="866332"/>
              <a:ext cx="2772160" cy="595958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vi-VN" sz="2000" b="1" dirty="0">
                  <a:latin typeface="+mj-lt"/>
                  <a:ea typeface="Lato"/>
                  <a:cs typeface="Lato"/>
                </a:rPr>
                <a:t>PHOTOVOLTAICS (PV)</a:t>
              </a:r>
              <a:endParaRPr lang="es-ES" sz="2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0C8590-208F-C97A-5EFA-4B035C19AE38}"/>
                </a:ext>
              </a:extLst>
            </p:cNvPr>
            <p:cNvSpPr txBox="1"/>
            <p:nvPr/>
          </p:nvSpPr>
          <p:spPr>
            <a:xfrm>
              <a:off x="6390697" y="1308344"/>
              <a:ext cx="6618994" cy="2866218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n-US" dirty="0">
                  <a:ea typeface="Calibri"/>
                  <a:cs typeface="Calibri"/>
                </a:rPr>
                <a:t>Short useful life (&lt;15 years).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n-US" dirty="0">
                  <a:ea typeface="Calibri"/>
                  <a:cs typeface="Calibri"/>
                </a:rPr>
                <a:t>High LCOE. Hardware with high carbon footprint.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n-US" dirty="0">
                  <a:ea typeface="Calibri"/>
                  <a:cs typeface="Calibri"/>
                </a:rPr>
                <a:t>24/7 Energy generation requires batteries. Increases LCOE &amp; Carbon footprint.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n-US" dirty="0">
                  <a:ea typeface="Calibri"/>
                  <a:cs typeface="Calibri"/>
                </a:rPr>
                <a:t>Not modular solutions for integrated generation of electricity &amp; H2.</a:t>
              </a:r>
              <a:endParaRPr lang="es-ES" dirty="0"/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endParaRPr lang="es-ES" dirty="0">
                <a:ea typeface="Calibri"/>
                <a:cs typeface="Calibri"/>
              </a:endParaRPr>
            </a:p>
          </p:txBody>
        </p:sp>
      </p:grpSp>
      <p:sp>
        <p:nvSpPr>
          <p:cNvPr id="14" name="Rectangle 30">
            <a:extLst>
              <a:ext uri="{FF2B5EF4-FFF2-40B4-BE49-F238E27FC236}">
                <a16:creationId xmlns:a16="http://schemas.microsoft.com/office/drawing/2014/main" id="{FCA52203-67C9-25E8-743F-DF5DA0E8E844}"/>
              </a:ext>
            </a:extLst>
          </p:cNvPr>
          <p:cNvSpPr/>
          <p:nvPr/>
        </p:nvSpPr>
        <p:spPr>
          <a:xfrm>
            <a:off x="7620001" y="0"/>
            <a:ext cx="4572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>
                  <a:alpha val="1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B3F7C65E-58AD-EE0B-FEB5-AE5B8BDAB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008" y="329479"/>
            <a:ext cx="405423" cy="400143"/>
          </a:xfrm>
          <a:prstGeom prst="rect">
            <a:avLst/>
          </a:prstGeom>
        </p:spPr>
      </p:pic>
      <p:grpSp>
        <p:nvGrpSpPr>
          <p:cNvPr id="4" name="Group 18">
            <a:extLst>
              <a:ext uri="{FF2B5EF4-FFF2-40B4-BE49-F238E27FC236}">
                <a16:creationId xmlns:a16="http://schemas.microsoft.com/office/drawing/2014/main" id="{D3BC0E39-1AC4-DDF4-4DB4-B86DF15EE716}"/>
              </a:ext>
            </a:extLst>
          </p:cNvPr>
          <p:cNvGrpSpPr/>
          <p:nvPr/>
        </p:nvGrpSpPr>
        <p:grpSpPr>
          <a:xfrm>
            <a:off x="841409" y="3641750"/>
            <a:ext cx="6462255" cy="1391043"/>
            <a:chOff x="6393906" y="2998031"/>
            <a:chExt cx="6462255" cy="2687726"/>
          </a:xfrm>
        </p:grpSpPr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761C0024-18F9-7798-0373-E2484C88852B}"/>
                </a:ext>
              </a:extLst>
            </p:cNvPr>
            <p:cNvSpPr txBox="1"/>
            <p:nvPr/>
          </p:nvSpPr>
          <p:spPr>
            <a:xfrm>
              <a:off x="6393906" y="2998031"/>
              <a:ext cx="1819976" cy="861414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s-CL" sz="2000" b="1" dirty="0">
                  <a:latin typeface="+mj-lt"/>
                  <a:ea typeface="Lato"/>
                  <a:cs typeface="Lato"/>
                </a:rPr>
                <a:t>WIND POWER</a:t>
              </a:r>
              <a:endParaRPr lang="es-ES" sz="2000" dirty="0"/>
            </a:p>
          </p:txBody>
        </p:sp>
        <p:sp>
          <p:nvSpPr>
            <p:cNvPr id="8" name="TextBox 20">
              <a:extLst>
                <a:ext uri="{FF2B5EF4-FFF2-40B4-BE49-F238E27FC236}">
                  <a16:creationId xmlns:a16="http://schemas.microsoft.com/office/drawing/2014/main" id="{46734008-6862-9EFA-FB73-E7C035F35747}"/>
                </a:ext>
              </a:extLst>
            </p:cNvPr>
            <p:cNvSpPr txBox="1"/>
            <p:nvPr/>
          </p:nvSpPr>
          <p:spPr>
            <a:xfrm>
              <a:off x="6393906" y="3549881"/>
              <a:ext cx="6462255" cy="2135876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s-CL" dirty="0" err="1"/>
                <a:t>Demands</a:t>
              </a:r>
              <a:r>
                <a:rPr lang="es-CL" dirty="0"/>
                <a:t> extensive </a:t>
              </a:r>
              <a:r>
                <a:rPr lang="es-CL" dirty="0" err="1"/>
                <a:t>spatial</a:t>
              </a:r>
              <a:r>
                <a:rPr lang="es-CL" dirty="0"/>
                <a:t> </a:t>
              </a:r>
              <a:r>
                <a:rPr lang="es-CL" dirty="0" err="1"/>
                <a:t>resources</a:t>
              </a:r>
              <a:r>
                <a:rPr lang="es-CL" dirty="0"/>
                <a:t>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s-CL" dirty="0"/>
                <a:t>High LCOE</a:t>
              </a:r>
              <a:r>
                <a:rPr lang="es-ES" dirty="0"/>
                <a:t>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endParaRPr lang="es-ES" dirty="0">
                <a:ea typeface="Calibri"/>
                <a:cs typeface="Calibri"/>
              </a:endParaRPr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209D502D-0650-A8C1-ABDA-A4AD16EF73FF}"/>
              </a:ext>
            </a:extLst>
          </p:cNvPr>
          <p:cNvGrpSpPr/>
          <p:nvPr/>
        </p:nvGrpSpPr>
        <p:grpSpPr>
          <a:xfrm>
            <a:off x="838200" y="5248032"/>
            <a:ext cx="6462255" cy="1319806"/>
            <a:chOff x="6390817" y="3844910"/>
            <a:chExt cx="6462255" cy="2550084"/>
          </a:xfrm>
        </p:grpSpPr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6F87B73C-CB53-D235-8200-E15191E89FBC}"/>
                </a:ext>
              </a:extLst>
            </p:cNvPr>
            <p:cNvSpPr txBox="1"/>
            <p:nvPr/>
          </p:nvSpPr>
          <p:spPr>
            <a:xfrm>
              <a:off x="6390817" y="3844910"/>
              <a:ext cx="6112818" cy="861414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s-CL" sz="2000" b="1" dirty="0">
                  <a:latin typeface="+mj-lt"/>
                  <a:ea typeface="Lato"/>
                  <a:cs typeface="Lato"/>
                </a:rPr>
                <a:t>HYDROELECTRIC AND THERMAL POWER PLANTS</a:t>
              </a:r>
              <a:endParaRPr lang="es-ES" sz="2000" dirty="0"/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A7A475B4-6934-69F3-2121-0490CB87301C}"/>
                </a:ext>
              </a:extLst>
            </p:cNvPr>
            <p:cNvSpPr txBox="1"/>
            <p:nvPr/>
          </p:nvSpPr>
          <p:spPr>
            <a:xfrm>
              <a:off x="6390817" y="4396760"/>
              <a:ext cx="6462255" cy="1998234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s-CL" dirty="0" err="1"/>
                <a:t>Requires</a:t>
              </a:r>
              <a:r>
                <a:rPr lang="es-CL" dirty="0"/>
                <a:t> High </a:t>
              </a:r>
              <a:r>
                <a:rPr lang="es-CL" dirty="0" err="1"/>
                <a:t>Voltage</a:t>
              </a:r>
              <a:r>
                <a:rPr lang="es-CL" dirty="0"/>
                <a:t> </a:t>
              </a:r>
              <a:r>
                <a:rPr lang="es-CL" dirty="0" err="1"/>
                <a:t>transmission</a:t>
              </a:r>
              <a:r>
                <a:rPr lang="es-CL" dirty="0"/>
                <a:t> </a:t>
              </a:r>
              <a:r>
                <a:rPr lang="es-CL" dirty="0" err="1"/>
                <a:t>lines</a:t>
              </a:r>
              <a:r>
                <a:rPr lang="es-CL" dirty="0"/>
                <a:t>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r>
                <a:rPr lang="es-CL" dirty="0"/>
                <a:t>High </a:t>
              </a:r>
              <a:r>
                <a:rPr lang="es-CL" dirty="0" err="1"/>
                <a:t>environmental</a:t>
              </a:r>
              <a:r>
                <a:rPr lang="es-CL" dirty="0"/>
                <a:t> </a:t>
              </a:r>
              <a:r>
                <a:rPr lang="es-CL" dirty="0" err="1"/>
                <a:t>impact</a:t>
              </a:r>
              <a:r>
                <a:rPr lang="es-ES" dirty="0"/>
                <a:t>.and </a:t>
              </a:r>
              <a:r>
                <a:rPr lang="es-ES" dirty="0" err="1"/>
                <a:t>waste</a:t>
              </a:r>
              <a:r>
                <a:rPr lang="es-ES" dirty="0"/>
                <a:t> </a:t>
              </a:r>
              <a:r>
                <a:rPr lang="es-ES" dirty="0" err="1"/>
                <a:t>management</a:t>
              </a:r>
              <a:r>
                <a:rPr lang="es-ES" dirty="0"/>
                <a:t> </a:t>
              </a:r>
              <a:r>
                <a:rPr lang="es-ES" dirty="0" err="1"/>
                <a:t>issues</a:t>
              </a:r>
              <a:r>
                <a:rPr lang="es-ES" sz="1400" dirty="0"/>
                <a:t>.</a:t>
              </a:r>
            </a:p>
            <a:p>
              <a:pPr marL="171450" indent="-171450">
                <a:lnSpc>
                  <a:spcPct val="125000"/>
                </a:lnSpc>
                <a:buFont typeface="Wingdings"/>
                <a:buChar char="§"/>
              </a:pPr>
              <a:endParaRPr lang="es-ES" sz="1400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70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43374-62E0-45C9-C24C-7D1EBE9A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exterior, metal, firmar, hombre&#10;&#10;El contenido generado por IA puede ser incorrecto.">
            <a:extLst>
              <a:ext uri="{FF2B5EF4-FFF2-40B4-BE49-F238E27FC236}">
                <a16:creationId xmlns:a16="http://schemas.microsoft.com/office/drawing/2014/main" id="{96E422B5-ED70-8DDA-9756-633DA7EEC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66"/>
            <a:ext cx="5143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DC978F-4D7D-864D-77CE-2FF084B4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179" y="290162"/>
            <a:ext cx="5143500" cy="715529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vi-VN" b="1" dirty="0">
                <a:solidFill>
                  <a:schemeClr val="tx1"/>
                </a:solidFill>
                <a:ea typeface="Lato"/>
                <a:cs typeface="Lato"/>
              </a:rPr>
              <a:t>3-SOL-X </a:t>
            </a:r>
            <a:br>
              <a:rPr lang="es-ES" b="1" dirty="0">
                <a:solidFill>
                  <a:schemeClr val="tx1"/>
                </a:solidFill>
                <a:ea typeface="Lato"/>
                <a:cs typeface="Lato"/>
              </a:rPr>
            </a:br>
            <a:r>
              <a:rPr lang="vi-VN" b="1" dirty="0">
                <a:solidFill>
                  <a:schemeClr val="tx1"/>
                </a:solidFill>
                <a:ea typeface="Lato"/>
                <a:cs typeface="Lato"/>
              </a:rPr>
              <a:t>Unique Value Proposition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491687-3EDE-45DA-A95D-1C0FCD4A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7A7D-89E5-4220-9F5F-0A1A84322FBF}" type="slidenum">
              <a:rPr lang="en-US" smtClean="0"/>
              <a:t>8</a:t>
            </a:fld>
            <a:endParaRPr lang="en-US"/>
          </a:p>
        </p:txBody>
      </p:sp>
      <p:sp>
        <p:nvSpPr>
          <p:cNvPr id="36" name="TextBox 20">
            <a:extLst>
              <a:ext uri="{FF2B5EF4-FFF2-40B4-BE49-F238E27FC236}">
                <a16:creationId xmlns:a16="http://schemas.microsoft.com/office/drawing/2014/main" id="{1F6695C8-A205-E8F1-390A-E899FA2E83DD}"/>
              </a:ext>
            </a:extLst>
          </p:cNvPr>
          <p:cNvSpPr txBox="1"/>
          <p:nvPr/>
        </p:nvSpPr>
        <p:spPr>
          <a:xfrm>
            <a:off x="5488556" y="2185865"/>
            <a:ext cx="5661250" cy="2836674"/>
          </a:xfrm>
          <a:prstGeom prst="rect">
            <a:avLst/>
          </a:prstGeom>
          <a:noFill/>
        </p:spPr>
        <p:txBody>
          <a:bodyPr wrap="square" lIns="36000" tIns="45720" rIns="36000" bIns="45720" rtlCol="0" anchor="t">
            <a:spAutoFit/>
          </a:bodyPr>
          <a:lstStyle/>
          <a:p>
            <a:pPr marL="171450" indent="-171450">
              <a:lnSpc>
                <a:spcPct val="125000"/>
              </a:lnSpc>
              <a:buFont typeface="Wingdings"/>
              <a:buChar char="§"/>
            </a:pPr>
            <a:r>
              <a:rPr lang="en-US" dirty="0">
                <a:latin typeface="Calibri"/>
                <a:ea typeface="Calibri"/>
                <a:cs typeface="Calibri"/>
              </a:rPr>
              <a:t>Captures </a:t>
            </a:r>
            <a:r>
              <a:rPr lang="en-US" b="1" dirty="0">
                <a:latin typeface="Calibri"/>
                <a:ea typeface="Calibri"/>
                <a:cs typeface="Calibri"/>
              </a:rPr>
              <a:t>heat </a:t>
            </a:r>
            <a:r>
              <a:rPr lang="en-US" dirty="0">
                <a:latin typeface="Calibri"/>
                <a:ea typeface="Calibri"/>
                <a:cs typeface="Calibri"/>
              </a:rPr>
              <a:t>and generates </a:t>
            </a:r>
            <a:r>
              <a:rPr lang="en-US" b="1" dirty="0">
                <a:latin typeface="Calibri"/>
                <a:ea typeface="Calibri"/>
                <a:cs typeface="Calibri"/>
              </a:rPr>
              <a:t>electricity, green H2 and drinking water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  <a:p>
            <a:pPr marL="171450" indent="-171450">
              <a:lnSpc>
                <a:spcPct val="125000"/>
              </a:lnSpc>
              <a:buFont typeface="Wingdings"/>
              <a:buChar char="§"/>
            </a:pPr>
            <a:r>
              <a:rPr lang="en-US" b="1" dirty="0">
                <a:latin typeface="Calibri"/>
                <a:ea typeface="Calibri"/>
                <a:cs typeface="Calibri"/>
              </a:rPr>
              <a:t>Modular and Autonomous </a:t>
            </a:r>
            <a:r>
              <a:rPr lang="en-US" dirty="0">
                <a:latin typeface="Calibri"/>
                <a:ea typeface="Calibri"/>
                <a:cs typeface="Calibri"/>
              </a:rPr>
              <a:t>energy generation.</a:t>
            </a:r>
          </a:p>
          <a:p>
            <a:pPr marL="171450" indent="-171450">
              <a:lnSpc>
                <a:spcPct val="125000"/>
              </a:lnSpc>
              <a:buFont typeface="Wingdings"/>
              <a:buChar char="§"/>
            </a:pPr>
            <a:r>
              <a:rPr lang="en-US" b="1" dirty="0"/>
              <a:t>US 10.539.045 B2 patent </a:t>
            </a:r>
            <a:r>
              <a:rPr lang="en-US" dirty="0"/>
              <a:t>granted in 2020 in United States.</a:t>
            </a:r>
            <a:endParaRPr lang="es-ES" dirty="0">
              <a:ea typeface="Calibri"/>
              <a:cs typeface="Calibri"/>
            </a:endParaRPr>
          </a:p>
          <a:p>
            <a:pPr marL="171450" indent="-171450">
              <a:lnSpc>
                <a:spcPct val="125000"/>
              </a:lnSpc>
              <a:buFont typeface="Wingdings"/>
              <a:buChar char="§"/>
            </a:pPr>
            <a:r>
              <a:rPr lang="en-US" dirty="0">
                <a:latin typeface="Calibri"/>
                <a:ea typeface="Calibri"/>
                <a:cs typeface="Calibri"/>
              </a:rPr>
              <a:t>Heat storage for </a:t>
            </a:r>
            <a:r>
              <a:rPr lang="en-US" b="1" dirty="0">
                <a:latin typeface="Calibri"/>
                <a:ea typeface="Calibri"/>
                <a:cs typeface="Calibri"/>
              </a:rPr>
              <a:t>24/7 energy generation</a:t>
            </a:r>
            <a:r>
              <a:rPr lang="en-US" dirty="0">
                <a:latin typeface="Calibri"/>
                <a:ea typeface="Calibri"/>
                <a:cs typeface="Calibri"/>
              </a:rPr>
              <a:t>.</a:t>
            </a:r>
          </a:p>
          <a:p>
            <a:pPr marL="171450" indent="-171450">
              <a:lnSpc>
                <a:spcPct val="125000"/>
              </a:lnSpc>
              <a:buFont typeface="Wingdings"/>
              <a:buChar char="§"/>
            </a:pPr>
            <a:r>
              <a:rPr lang="en-US" dirty="0">
                <a:ea typeface="Calibri"/>
                <a:cs typeface="Calibri"/>
              </a:rPr>
              <a:t>Carbon footprint </a:t>
            </a:r>
            <a:r>
              <a:rPr lang="en-US" b="1" dirty="0">
                <a:ea typeface="Calibri"/>
                <a:cs typeface="Calibri"/>
              </a:rPr>
              <a:t>13 times smaller </a:t>
            </a:r>
            <a:r>
              <a:rPr lang="en-US" dirty="0">
                <a:ea typeface="Calibri"/>
                <a:cs typeface="Calibri"/>
              </a:rPr>
              <a:t>than PVs.</a:t>
            </a:r>
          </a:p>
          <a:p>
            <a:pPr marL="171450" indent="-171450">
              <a:lnSpc>
                <a:spcPct val="125000"/>
              </a:lnSpc>
              <a:buFont typeface="Wingdings"/>
              <a:buChar char="§"/>
            </a:pPr>
            <a:r>
              <a:rPr lang="en-US" b="1" dirty="0">
                <a:ea typeface="Calibri"/>
                <a:cs typeface="Calibri"/>
              </a:rPr>
              <a:t>20% cheaper </a:t>
            </a:r>
            <a:r>
              <a:rPr lang="en-US" dirty="0">
                <a:ea typeface="Calibri"/>
                <a:cs typeface="Calibri"/>
              </a:rPr>
              <a:t>and </a:t>
            </a:r>
            <a:r>
              <a:rPr lang="en-US" b="1" dirty="0">
                <a:ea typeface="Calibri"/>
                <a:cs typeface="Calibri"/>
              </a:rPr>
              <a:t>30% smaller </a:t>
            </a:r>
            <a:r>
              <a:rPr lang="en-US" dirty="0">
                <a:ea typeface="Calibri"/>
                <a:cs typeface="Calibri"/>
              </a:rPr>
              <a:t>than PVs.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CCED05DA-2CCD-EB3E-2A8D-F48BCFAB7624}"/>
              </a:ext>
            </a:extLst>
          </p:cNvPr>
          <p:cNvSpPr/>
          <p:nvPr/>
        </p:nvSpPr>
        <p:spPr>
          <a:xfrm>
            <a:off x="-231" y="0"/>
            <a:ext cx="51435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>
                  <a:alpha val="1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cono&#10;&#10;El contenido generado por inteligencia artificial puede ser incorrecto.">
            <a:extLst>
              <a:ext uri="{FF2B5EF4-FFF2-40B4-BE49-F238E27FC236}">
                <a16:creationId xmlns:a16="http://schemas.microsoft.com/office/drawing/2014/main" id="{B06370FA-4CCA-85A6-492F-C0998A73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008" y="329479"/>
            <a:ext cx="405423" cy="4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grupo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6D63FAC0-D4CE-CAA4-805F-3B362ACB5E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297"/>
          <a:stretch/>
        </p:blipFill>
        <p:spPr>
          <a:xfrm>
            <a:off x="-5034" y="-2291"/>
            <a:ext cx="12192000" cy="42715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793"/>
            <a:ext cx="12192000" cy="4270341"/>
          </a:xfrm>
          <a:prstGeom prst="rect">
            <a:avLst/>
          </a:prstGeom>
          <a:gradFill flip="none" rotWithShape="1">
            <a:gsLst>
              <a:gs pos="3000">
                <a:srgbClr val="002060"/>
              </a:gs>
              <a:gs pos="100000">
                <a:srgbClr val="0070C0">
                  <a:alpha val="5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05458" y="4711420"/>
            <a:ext cx="2262405" cy="1477328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+mj-lt"/>
                <a:ea typeface="Lato Black"/>
                <a:cs typeface="Lato Black"/>
              </a:rPr>
              <a:t>www.ambarchile.cl</a:t>
            </a:r>
            <a:endParaRPr lang="es-ES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Lato"/>
              <a:ea typeface="Lato Black"/>
              <a:cs typeface="Lato Black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Lato"/>
                <a:ea typeface="Lato Black"/>
                <a:cs typeface="Lato Black"/>
              </a:rPr>
              <a:t>ambar@ambarchile.cl</a:t>
            </a:r>
          </a:p>
          <a:p>
            <a:endParaRPr lang="en-US" b="1" dirty="0">
              <a:solidFill>
                <a:schemeClr val="bg2">
                  <a:lumMod val="50000"/>
                </a:schemeClr>
              </a:solidFill>
              <a:latin typeface="Lato"/>
              <a:ea typeface="Lato Black"/>
              <a:cs typeface="Lato Black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Lato"/>
                <a:ea typeface="Lato Black"/>
                <a:cs typeface="Lato Black"/>
              </a:rPr>
              <a:t>+56 2 2428 9300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258535" y="4570171"/>
            <a:ext cx="4184170" cy="366895"/>
            <a:chOff x="6390697" y="954057"/>
            <a:chExt cx="4184170" cy="366895"/>
          </a:xfrm>
        </p:grpSpPr>
        <p:sp>
          <p:nvSpPr>
            <p:cNvPr id="21" name="TextBox 20"/>
            <p:cNvSpPr txBox="1"/>
            <p:nvPr/>
          </p:nvSpPr>
          <p:spPr>
            <a:xfrm>
              <a:off x="6390697" y="954057"/>
              <a:ext cx="2183858" cy="366895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Lato"/>
                  <a:cs typeface="Lato"/>
                </a:rPr>
                <a:t>CARLOS HERNANDEZ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42830" y="1002439"/>
              <a:ext cx="1932037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solidFill>
                    <a:srgbClr val="222228"/>
                  </a:solidFill>
                  <a:ea typeface="Calibri"/>
                  <a:cs typeface="Calibri"/>
                </a:rPr>
                <a:t>CEO of Ambar</a:t>
              </a:r>
            </a:p>
          </p:txBody>
        </p:sp>
      </p:grpSp>
      <p:sp>
        <p:nvSpPr>
          <p:cNvPr id="6" name="Freeform 160">
            <a:extLst>
              <a:ext uri="{FF2B5EF4-FFF2-40B4-BE49-F238E27FC236}">
                <a16:creationId xmlns:a16="http://schemas.microsoft.com/office/drawing/2014/main" id="{C290E9AA-EAAA-036A-A77C-B56D1E443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60" y="5335196"/>
            <a:ext cx="335530" cy="234379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195">
            <a:extLst>
              <a:ext uri="{FF2B5EF4-FFF2-40B4-BE49-F238E27FC236}">
                <a16:creationId xmlns:a16="http://schemas.microsoft.com/office/drawing/2014/main" id="{BA554149-F677-79E4-0016-B0E9A4D4571E}"/>
              </a:ext>
            </a:extLst>
          </p:cNvPr>
          <p:cNvSpPr>
            <a:spLocks noEditPoints="1"/>
          </p:cNvSpPr>
          <p:nvPr/>
        </p:nvSpPr>
        <p:spPr bwMode="auto">
          <a:xfrm>
            <a:off x="738013" y="4685392"/>
            <a:ext cx="341584" cy="461808"/>
          </a:xfrm>
          <a:custGeom>
            <a:avLst/>
            <a:gdLst>
              <a:gd name="T0" fmla="*/ 15 w 83"/>
              <a:gd name="T1" fmla="*/ 35 h 112"/>
              <a:gd name="T2" fmla="*/ 38 w 83"/>
              <a:gd name="T3" fmla="*/ 78 h 112"/>
              <a:gd name="T4" fmla="*/ 80 w 83"/>
              <a:gd name="T5" fmla="*/ 55 h 112"/>
              <a:gd name="T6" fmla="*/ 58 w 83"/>
              <a:gd name="T7" fmla="*/ 13 h 112"/>
              <a:gd name="T8" fmla="*/ 34 w 83"/>
              <a:gd name="T9" fmla="*/ 68 h 112"/>
              <a:gd name="T10" fmla="*/ 46 w 83"/>
              <a:gd name="T11" fmla="*/ 72 h 112"/>
              <a:gd name="T12" fmla="*/ 34 w 83"/>
              <a:gd name="T13" fmla="*/ 68 h 112"/>
              <a:gd name="T14" fmla="*/ 56 w 83"/>
              <a:gd name="T15" fmla="*/ 61 h 112"/>
              <a:gd name="T16" fmla="*/ 62 w 83"/>
              <a:gd name="T17" fmla="*/ 60 h 112"/>
              <a:gd name="T18" fmla="*/ 51 w 83"/>
              <a:gd name="T19" fmla="*/ 66 h 112"/>
              <a:gd name="T20" fmla="*/ 69 w 83"/>
              <a:gd name="T21" fmla="*/ 52 h 112"/>
              <a:gd name="T22" fmla="*/ 73 w 83"/>
              <a:gd name="T23" fmla="*/ 53 h 112"/>
              <a:gd name="T24" fmla="*/ 69 w 83"/>
              <a:gd name="T25" fmla="*/ 52 h 112"/>
              <a:gd name="T26" fmla="*/ 54 w 83"/>
              <a:gd name="T27" fmla="*/ 24 h 112"/>
              <a:gd name="T28" fmla="*/ 56 w 83"/>
              <a:gd name="T29" fmla="*/ 20 h 112"/>
              <a:gd name="T30" fmla="*/ 46 w 83"/>
              <a:gd name="T31" fmla="*/ 27 h 112"/>
              <a:gd name="T32" fmla="*/ 33 w 83"/>
              <a:gd name="T33" fmla="*/ 33 h 112"/>
              <a:gd name="T34" fmla="*/ 35 w 83"/>
              <a:gd name="T35" fmla="*/ 22 h 112"/>
              <a:gd name="T36" fmla="*/ 46 w 83"/>
              <a:gd name="T37" fmla="*/ 27 h 112"/>
              <a:gd name="T38" fmla="*/ 21 w 83"/>
              <a:gd name="T39" fmla="*/ 44 h 112"/>
              <a:gd name="T40" fmla="*/ 25 w 83"/>
              <a:gd name="T41" fmla="*/ 32 h 112"/>
              <a:gd name="T42" fmla="*/ 33 w 83"/>
              <a:gd name="T43" fmla="*/ 60 h 112"/>
              <a:gd name="T44" fmla="*/ 27 w 83"/>
              <a:gd name="T45" fmla="*/ 49 h 112"/>
              <a:gd name="T46" fmla="*/ 32 w 83"/>
              <a:gd name="T47" fmla="*/ 54 h 112"/>
              <a:gd name="T48" fmla="*/ 33 w 83"/>
              <a:gd name="T49" fmla="*/ 60 h 112"/>
              <a:gd name="T50" fmla="*/ 43 w 83"/>
              <a:gd name="T51" fmla="*/ 36 h 112"/>
              <a:gd name="T52" fmla="*/ 57 w 83"/>
              <a:gd name="T53" fmla="*/ 41 h 112"/>
              <a:gd name="T54" fmla="*/ 52 w 83"/>
              <a:gd name="T55" fmla="*/ 54 h 112"/>
              <a:gd name="T56" fmla="*/ 39 w 83"/>
              <a:gd name="T57" fmla="*/ 50 h 112"/>
              <a:gd name="T58" fmla="*/ 60 w 83"/>
              <a:gd name="T59" fmla="*/ 31 h 112"/>
              <a:gd name="T60" fmla="*/ 71 w 83"/>
              <a:gd name="T61" fmla="*/ 33 h 112"/>
              <a:gd name="T62" fmla="*/ 66 w 83"/>
              <a:gd name="T63" fmla="*/ 44 h 112"/>
              <a:gd name="T64" fmla="*/ 60 w 83"/>
              <a:gd name="T65" fmla="*/ 31 h 112"/>
              <a:gd name="T66" fmla="*/ 71 w 83"/>
              <a:gd name="T67" fmla="*/ 112 h 112"/>
              <a:gd name="T68" fmla="*/ 30 w 83"/>
              <a:gd name="T69" fmla="*/ 104 h 112"/>
              <a:gd name="T70" fmla="*/ 44 w 83"/>
              <a:gd name="T71" fmla="*/ 93 h 112"/>
              <a:gd name="T72" fmla="*/ 0 w 83"/>
              <a:gd name="T73" fmla="*/ 45 h 112"/>
              <a:gd name="T74" fmla="*/ 32 w 83"/>
              <a:gd name="T75" fmla="*/ 0 h 112"/>
              <a:gd name="T76" fmla="*/ 21 w 83"/>
              <a:gd name="T77" fmla="*/ 18 h 112"/>
              <a:gd name="T78" fmla="*/ 21 w 83"/>
              <a:gd name="T79" fmla="*/ 72 h 112"/>
              <a:gd name="T80" fmla="*/ 72 w 83"/>
              <a:gd name="T81" fmla="*/ 75 h 112"/>
              <a:gd name="T82" fmla="*/ 56 w 83"/>
              <a:gd name="T83" fmla="*/ 92 h 112"/>
              <a:gd name="T84" fmla="*/ 71 w 83"/>
              <a:gd name="T85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" h="112">
                <a:moveTo>
                  <a:pt x="32" y="15"/>
                </a:moveTo>
                <a:cubicBezTo>
                  <a:pt x="24" y="20"/>
                  <a:pt x="18" y="27"/>
                  <a:pt x="15" y="35"/>
                </a:cubicBezTo>
                <a:cubicBezTo>
                  <a:pt x="13" y="44"/>
                  <a:pt x="13" y="53"/>
                  <a:pt x="18" y="61"/>
                </a:cubicBezTo>
                <a:cubicBezTo>
                  <a:pt x="22" y="69"/>
                  <a:pt x="29" y="75"/>
                  <a:pt x="38" y="78"/>
                </a:cubicBezTo>
                <a:cubicBezTo>
                  <a:pt x="46" y="80"/>
                  <a:pt x="55" y="80"/>
                  <a:pt x="63" y="75"/>
                </a:cubicBezTo>
                <a:cubicBezTo>
                  <a:pt x="72" y="71"/>
                  <a:pt x="77" y="64"/>
                  <a:pt x="80" y="55"/>
                </a:cubicBezTo>
                <a:cubicBezTo>
                  <a:pt x="83" y="47"/>
                  <a:pt x="82" y="38"/>
                  <a:pt x="78" y="30"/>
                </a:cubicBezTo>
                <a:cubicBezTo>
                  <a:pt x="73" y="21"/>
                  <a:pt x="66" y="16"/>
                  <a:pt x="58" y="13"/>
                </a:cubicBezTo>
                <a:cubicBezTo>
                  <a:pt x="50" y="10"/>
                  <a:pt x="40" y="11"/>
                  <a:pt x="32" y="15"/>
                </a:cubicBezTo>
                <a:close/>
                <a:moveTo>
                  <a:pt x="34" y="68"/>
                </a:moveTo>
                <a:cubicBezTo>
                  <a:pt x="36" y="68"/>
                  <a:pt x="39" y="67"/>
                  <a:pt x="41" y="67"/>
                </a:cubicBezTo>
                <a:cubicBezTo>
                  <a:pt x="43" y="69"/>
                  <a:pt x="45" y="70"/>
                  <a:pt x="46" y="72"/>
                </a:cubicBezTo>
                <a:cubicBezTo>
                  <a:pt x="44" y="71"/>
                  <a:pt x="42" y="71"/>
                  <a:pt x="40" y="70"/>
                </a:cubicBezTo>
                <a:cubicBezTo>
                  <a:pt x="38" y="70"/>
                  <a:pt x="36" y="69"/>
                  <a:pt x="34" y="68"/>
                </a:cubicBezTo>
                <a:close/>
                <a:moveTo>
                  <a:pt x="49" y="64"/>
                </a:moveTo>
                <a:cubicBezTo>
                  <a:pt x="51" y="63"/>
                  <a:pt x="54" y="62"/>
                  <a:pt x="56" y="61"/>
                </a:cubicBezTo>
                <a:cubicBezTo>
                  <a:pt x="58" y="60"/>
                  <a:pt x="60" y="59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3" y="64"/>
                  <a:pt x="62" y="68"/>
                  <a:pt x="60" y="69"/>
                </a:cubicBezTo>
                <a:cubicBezTo>
                  <a:pt x="58" y="70"/>
                  <a:pt x="55" y="68"/>
                  <a:pt x="51" y="66"/>
                </a:cubicBezTo>
                <a:cubicBezTo>
                  <a:pt x="51" y="65"/>
                  <a:pt x="50" y="65"/>
                  <a:pt x="49" y="64"/>
                </a:cubicBezTo>
                <a:close/>
                <a:moveTo>
                  <a:pt x="69" y="52"/>
                </a:moveTo>
                <a:cubicBezTo>
                  <a:pt x="71" y="50"/>
                  <a:pt x="73" y="49"/>
                  <a:pt x="74" y="47"/>
                </a:cubicBezTo>
                <a:cubicBezTo>
                  <a:pt x="74" y="49"/>
                  <a:pt x="73" y="51"/>
                  <a:pt x="73" y="53"/>
                </a:cubicBezTo>
                <a:cubicBezTo>
                  <a:pt x="72" y="55"/>
                  <a:pt x="71" y="57"/>
                  <a:pt x="70" y="59"/>
                </a:cubicBezTo>
                <a:cubicBezTo>
                  <a:pt x="70" y="57"/>
                  <a:pt x="70" y="55"/>
                  <a:pt x="69" y="52"/>
                </a:cubicBezTo>
                <a:close/>
                <a:moveTo>
                  <a:pt x="61" y="23"/>
                </a:moveTo>
                <a:cubicBezTo>
                  <a:pt x="59" y="23"/>
                  <a:pt x="57" y="23"/>
                  <a:pt x="54" y="24"/>
                </a:cubicBezTo>
                <a:cubicBezTo>
                  <a:pt x="53" y="22"/>
                  <a:pt x="51" y="20"/>
                  <a:pt x="49" y="19"/>
                </a:cubicBezTo>
                <a:cubicBezTo>
                  <a:pt x="51" y="19"/>
                  <a:pt x="53" y="20"/>
                  <a:pt x="56" y="20"/>
                </a:cubicBezTo>
                <a:cubicBezTo>
                  <a:pt x="58" y="21"/>
                  <a:pt x="60" y="22"/>
                  <a:pt x="61" y="23"/>
                </a:cubicBezTo>
                <a:close/>
                <a:moveTo>
                  <a:pt x="46" y="27"/>
                </a:moveTo>
                <a:cubicBezTo>
                  <a:pt x="44" y="27"/>
                  <a:pt x="42" y="28"/>
                  <a:pt x="39" y="30"/>
                </a:cubicBezTo>
                <a:cubicBezTo>
                  <a:pt x="37" y="31"/>
                  <a:pt x="35" y="32"/>
                  <a:pt x="33" y="33"/>
                </a:cubicBezTo>
                <a:cubicBezTo>
                  <a:pt x="33" y="33"/>
                  <a:pt x="33" y="32"/>
                  <a:pt x="33" y="31"/>
                </a:cubicBezTo>
                <a:cubicBezTo>
                  <a:pt x="33" y="26"/>
                  <a:pt x="34" y="23"/>
                  <a:pt x="35" y="22"/>
                </a:cubicBezTo>
                <a:cubicBezTo>
                  <a:pt x="37" y="21"/>
                  <a:pt x="41" y="22"/>
                  <a:pt x="44" y="25"/>
                </a:cubicBezTo>
                <a:cubicBezTo>
                  <a:pt x="45" y="25"/>
                  <a:pt x="46" y="26"/>
                  <a:pt x="46" y="27"/>
                </a:cubicBezTo>
                <a:close/>
                <a:moveTo>
                  <a:pt x="26" y="39"/>
                </a:moveTo>
                <a:cubicBezTo>
                  <a:pt x="24" y="40"/>
                  <a:pt x="23" y="42"/>
                  <a:pt x="21" y="44"/>
                </a:cubicBezTo>
                <a:cubicBezTo>
                  <a:pt x="22" y="42"/>
                  <a:pt x="22" y="40"/>
                  <a:pt x="23" y="38"/>
                </a:cubicBezTo>
                <a:cubicBezTo>
                  <a:pt x="23" y="35"/>
                  <a:pt x="24" y="33"/>
                  <a:pt x="25" y="32"/>
                </a:cubicBezTo>
                <a:cubicBezTo>
                  <a:pt x="25" y="34"/>
                  <a:pt x="26" y="36"/>
                  <a:pt x="26" y="39"/>
                </a:cubicBezTo>
                <a:close/>
                <a:moveTo>
                  <a:pt x="33" y="60"/>
                </a:moveTo>
                <a:cubicBezTo>
                  <a:pt x="29" y="60"/>
                  <a:pt x="25" y="60"/>
                  <a:pt x="24" y="58"/>
                </a:cubicBezTo>
                <a:cubicBezTo>
                  <a:pt x="23" y="56"/>
                  <a:pt x="25" y="52"/>
                  <a:pt x="27" y="49"/>
                </a:cubicBezTo>
                <a:cubicBezTo>
                  <a:pt x="28" y="48"/>
                  <a:pt x="28" y="48"/>
                  <a:pt x="29" y="47"/>
                </a:cubicBezTo>
                <a:cubicBezTo>
                  <a:pt x="30" y="49"/>
                  <a:pt x="31" y="51"/>
                  <a:pt x="32" y="54"/>
                </a:cubicBezTo>
                <a:cubicBezTo>
                  <a:pt x="33" y="56"/>
                  <a:pt x="34" y="58"/>
                  <a:pt x="36" y="60"/>
                </a:cubicBezTo>
                <a:cubicBezTo>
                  <a:pt x="35" y="60"/>
                  <a:pt x="34" y="60"/>
                  <a:pt x="33" y="60"/>
                </a:cubicBezTo>
                <a:close/>
                <a:moveTo>
                  <a:pt x="35" y="41"/>
                </a:moveTo>
                <a:cubicBezTo>
                  <a:pt x="37" y="40"/>
                  <a:pt x="40" y="38"/>
                  <a:pt x="43" y="36"/>
                </a:cubicBezTo>
                <a:cubicBezTo>
                  <a:pt x="46" y="35"/>
                  <a:pt x="49" y="34"/>
                  <a:pt x="52" y="33"/>
                </a:cubicBezTo>
                <a:cubicBezTo>
                  <a:pt x="53" y="35"/>
                  <a:pt x="55" y="38"/>
                  <a:pt x="57" y="41"/>
                </a:cubicBezTo>
                <a:cubicBezTo>
                  <a:pt x="58" y="44"/>
                  <a:pt x="59" y="46"/>
                  <a:pt x="60" y="49"/>
                </a:cubicBezTo>
                <a:cubicBezTo>
                  <a:pt x="58" y="51"/>
                  <a:pt x="55" y="53"/>
                  <a:pt x="52" y="54"/>
                </a:cubicBezTo>
                <a:cubicBezTo>
                  <a:pt x="49" y="56"/>
                  <a:pt x="47" y="57"/>
                  <a:pt x="44" y="58"/>
                </a:cubicBezTo>
                <a:cubicBezTo>
                  <a:pt x="42" y="56"/>
                  <a:pt x="40" y="53"/>
                  <a:pt x="39" y="50"/>
                </a:cubicBezTo>
                <a:cubicBezTo>
                  <a:pt x="37" y="47"/>
                  <a:pt x="36" y="44"/>
                  <a:pt x="35" y="41"/>
                </a:cubicBezTo>
                <a:close/>
                <a:moveTo>
                  <a:pt x="60" y="31"/>
                </a:moveTo>
                <a:cubicBezTo>
                  <a:pt x="60" y="31"/>
                  <a:pt x="61" y="31"/>
                  <a:pt x="62" y="31"/>
                </a:cubicBezTo>
                <a:cubicBezTo>
                  <a:pt x="67" y="30"/>
                  <a:pt x="70" y="31"/>
                  <a:pt x="71" y="33"/>
                </a:cubicBezTo>
                <a:cubicBezTo>
                  <a:pt x="72" y="35"/>
                  <a:pt x="71" y="38"/>
                  <a:pt x="68" y="42"/>
                </a:cubicBezTo>
                <a:cubicBezTo>
                  <a:pt x="68" y="43"/>
                  <a:pt x="67" y="43"/>
                  <a:pt x="66" y="44"/>
                </a:cubicBezTo>
                <a:cubicBezTo>
                  <a:pt x="66" y="42"/>
                  <a:pt x="65" y="39"/>
                  <a:pt x="63" y="37"/>
                </a:cubicBezTo>
                <a:cubicBezTo>
                  <a:pt x="62" y="35"/>
                  <a:pt x="61" y="33"/>
                  <a:pt x="60" y="31"/>
                </a:cubicBezTo>
                <a:close/>
                <a:moveTo>
                  <a:pt x="71" y="104"/>
                </a:moveTo>
                <a:cubicBezTo>
                  <a:pt x="71" y="112"/>
                  <a:pt x="71" y="112"/>
                  <a:pt x="7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3"/>
                  <a:pt x="44" y="93"/>
                  <a:pt x="44" y="93"/>
                </a:cubicBezTo>
                <a:cubicBezTo>
                  <a:pt x="32" y="92"/>
                  <a:pt x="22" y="87"/>
                  <a:pt x="14" y="79"/>
                </a:cubicBezTo>
                <a:cubicBezTo>
                  <a:pt x="5" y="71"/>
                  <a:pt x="0" y="59"/>
                  <a:pt x="0" y="45"/>
                </a:cubicBezTo>
                <a:cubicBezTo>
                  <a:pt x="0" y="32"/>
                  <a:pt x="5" y="20"/>
                  <a:pt x="14" y="12"/>
                </a:cubicBezTo>
                <a:cubicBezTo>
                  <a:pt x="19" y="7"/>
                  <a:pt x="25" y="3"/>
                  <a:pt x="32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1" y="11"/>
                  <a:pt x="25" y="14"/>
                  <a:pt x="21" y="18"/>
                </a:cubicBezTo>
                <a:cubicBezTo>
                  <a:pt x="14" y="25"/>
                  <a:pt x="9" y="35"/>
                  <a:pt x="9" y="45"/>
                </a:cubicBezTo>
                <a:cubicBezTo>
                  <a:pt x="9" y="56"/>
                  <a:pt x="14" y="65"/>
                  <a:pt x="21" y="72"/>
                </a:cubicBezTo>
                <a:cubicBezTo>
                  <a:pt x="27" y="79"/>
                  <a:pt x="37" y="84"/>
                  <a:pt x="48" y="84"/>
                </a:cubicBezTo>
                <a:cubicBezTo>
                  <a:pt x="57" y="84"/>
                  <a:pt x="65" y="80"/>
                  <a:pt x="72" y="75"/>
                </a:cubicBezTo>
                <a:cubicBezTo>
                  <a:pt x="76" y="83"/>
                  <a:pt x="76" y="83"/>
                  <a:pt x="76" y="83"/>
                </a:cubicBezTo>
                <a:cubicBezTo>
                  <a:pt x="70" y="88"/>
                  <a:pt x="63" y="91"/>
                  <a:pt x="56" y="92"/>
                </a:cubicBezTo>
                <a:cubicBezTo>
                  <a:pt x="56" y="104"/>
                  <a:pt x="56" y="104"/>
                  <a:pt x="56" y="104"/>
                </a:cubicBezTo>
                <a:lnTo>
                  <a:pt x="71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8" name="Gráfico 17" descr="Auricular con relleno sólido">
            <a:extLst>
              <a:ext uri="{FF2B5EF4-FFF2-40B4-BE49-F238E27FC236}">
                <a16:creationId xmlns:a16="http://schemas.microsoft.com/office/drawing/2014/main" id="{9A90CEC2-2578-7C4F-CC9D-B86DF14E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905" y="5773234"/>
            <a:ext cx="338668" cy="364067"/>
          </a:xfrm>
          <a:prstGeom prst="rect">
            <a:avLst/>
          </a:prstGeom>
        </p:spPr>
      </p:pic>
      <p:grpSp>
        <p:nvGrpSpPr>
          <p:cNvPr id="25" name="Group 19">
            <a:extLst>
              <a:ext uri="{FF2B5EF4-FFF2-40B4-BE49-F238E27FC236}">
                <a16:creationId xmlns:a16="http://schemas.microsoft.com/office/drawing/2014/main" id="{EBE905D5-018B-5495-8CA4-8FA39F1C29DB}"/>
              </a:ext>
            </a:extLst>
          </p:cNvPr>
          <p:cNvGrpSpPr/>
          <p:nvPr/>
        </p:nvGrpSpPr>
        <p:grpSpPr>
          <a:xfrm>
            <a:off x="6258535" y="5621277"/>
            <a:ext cx="3159703" cy="366895"/>
            <a:chOff x="6390697" y="954057"/>
            <a:chExt cx="3159703" cy="366895"/>
          </a:xfrm>
        </p:grpSpPr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173CE5E5-870C-2FC3-0234-2AEA9038357B}"/>
                </a:ext>
              </a:extLst>
            </p:cNvPr>
            <p:cNvSpPr txBox="1"/>
            <p:nvPr/>
          </p:nvSpPr>
          <p:spPr>
            <a:xfrm>
              <a:off x="6390697" y="954057"/>
              <a:ext cx="1579526" cy="366895"/>
            </a:xfrm>
            <a:prstGeom prst="rect">
              <a:avLst/>
            </a:prstGeom>
            <a:noFill/>
          </p:spPr>
          <p:txBody>
            <a:bodyPr wrap="non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Lato"/>
                  <a:cs typeface="Lato"/>
                </a:rPr>
                <a:t>IGOR BERMEJO</a:t>
              </a:r>
            </a:p>
          </p:txBody>
        </p:sp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8A5B358A-631C-6E0E-1692-3F7B3B207E7F}"/>
                </a:ext>
              </a:extLst>
            </p:cNvPr>
            <p:cNvSpPr txBox="1"/>
            <p:nvPr/>
          </p:nvSpPr>
          <p:spPr>
            <a:xfrm>
              <a:off x="8033230" y="1009254"/>
              <a:ext cx="1517170" cy="306109"/>
            </a:xfrm>
            <a:prstGeom prst="rect">
              <a:avLst/>
            </a:prstGeom>
            <a:noFill/>
          </p:spPr>
          <p:txBody>
            <a:bodyPr wrap="square" lIns="36000" tIns="45720" rIns="36000" bIns="45720" rtlCol="0" anchor="t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200" dirty="0">
                  <a:solidFill>
                    <a:srgbClr val="222228"/>
                  </a:solidFill>
                  <a:ea typeface="Calibri"/>
                  <a:cs typeface="Calibri"/>
                </a:rPr>
                <a:t>R&amp;D Control Leader</a:t>
              </a:r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5B73AA13-DA55-0E37-BCCC-84FB55BC7B08}"/>
              </a:ext>
            </a:extLst>
          </p:cNvPr>
          <p:cNvSpPr txBox="1"/>
          <p:nvPr/>
        </p:nvSpPr>
        <p:spPr>
          <a:xfrm>
            <a:off x="6764858" y="4993504"/>
            <a:ext cx="2199889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Lato Black"/>
                <a:cs typeface="Lato Black"/>
              </a:rPr>
              <a:t>chernandez@ambarchile.cl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Lato"/>
              <a:ea typeface="Lato Black"/>
              <a:cs typeface="Lato Black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866C1E78-7CB2-0590-E143-74D8F9F5259E}"/>
              </a:ext>
            </a:extLst>
          </p:cNvPr>
          <p:cNvSpPr txBox="1"/>
          <p:nvPr/>
        </p:nvSpPr>
        <p:spPr>
          <a:xfrm>
            <a:off x="9651991" y="4993504"/>
            <a:ext cx="1452889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Lato Black"/>
                <a:cs typeface="Lato Black"/>
              </a:rPr>
              <a:t>+56 9 9228 9413</a:t>
            </a:r>
            <a:endParaRPr lang="es-ES" dirty="0"/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B6360B89-25DA-614F-44D3-24EBEE33BB8E}"/>
              </a:ext>
            </a:extLst>
          </p:cNvPr>
          <p:cNvSpPr txBox="1"/>
          <p:nvPr/>
        </p:nvSpPr>
        <p:spPr>
          <a:xfrm>
            <a:off x="6722524" y="6061543"/>
            <a:ext cx="1980277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Lato Black"/>
                <a:cs typeface="Lato Black"/>
              </a:rPr>
              <a:t>ibermejo@ambarchile.cl</a:t>
            </a:r>
            <a:endParaRPr lang="en-US" sz="1400" b="1" dirty="0">
              <a:solidFill>
                <a:schemeClr val="bg2">
                  <a:lumMod val="50000"/>
                </a:schemeClr>
              </a:solidFill>
              <a:latin typeface="Lato"/>
              <a:ea typeface="Lato Black"/>
              <a:cs typeface="Lato Black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40D2DA2D-0142-6F2C-AB48-1EBB36BD2FE5}"/>
              </a:ext>
            </a:extLst>
          </p:cNvPr>
          <p:cNvSpPr txBox="1"/>
          <p:nvPr/>
        </p:nvSpPr>
        <p:spPr>
          <a:xfrm>
            <a:off x="9651990" y="6061543"/>
            <a:ext cx="1452889" cy="307777"/>
          </a:xfrm>
          <a:prstGeom prst="rect">
            <a:avLst/>
          </a:prstGeom>
          <a:noFill/>
        </p:spPr>
        <p:txBody>
          <a:bodyPr wrap="none" lIns="36000" tIns="45720" rIns="36000" bIns="45720" rtlCol="0" anchor="t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+mj-lt"/>
                <a:ea typeface="Lato Black"/>
                <a:cs typeface="Lato Black"/>
              </a:rPr>
              <a:t>+56 9 6596 6014</a:t>
            </a:r>
            <a:endParaRPr lang="es-ES" dirty="0"/>
          </a:p>
        </p:txBody>
      </p:sp>
      <p:sp>
        <p:nvSpPr>
          <p:cNvPr id="30" name="Freeform 160">
            <a:extLst>
              <a:ext uri="{FF2B5EF4-FFF2-40B4-BE49-F238E27FC236}">
                <a16:creationId xmlns:a16="http://schemas.microsoft.com/office/drawing/2014/main" id="{6E7B6D05-240C-5975-0053-C85D6E486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826" y="5058480"/>
            <a:ext cx="335530" cy="234379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Freeform 160">
            <a:extLst>
              <a:ext uri="{FF2B5EF4-FFF2-40B4-BE49-F238E27FC236}">
                <a16:creationId xmlns:a16="http://schemas.microsoft.com/office/drawing/2014/main" id="{6DA4B389-379C-A56A-1FD7-57C04F94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826" y="6092652"/>
            <a:ext cx="335530" cy="234379"/>
          </a:xfrm>
          <a:custGeom>
            <a:avLst/>
            <a:gdLst>
              <a:gd name="T0" fmla="*/ 147281 w 601"/>
              <a:gd name="T1" fmla="*/ 68912 h 418"/>
              <a:gd name="T2" fmla="*/ 147281 w 601"/>
              <a:gd name="T3" fmla="*/ 68912 h 418"/>
              <a:gd name="T4" fmla="*/ 213018 w 601"/>
              <a:gd name="T5" fmla="*/ 2526 h 418"/>
              <a:gd name="T6" fmla="*/ 215533 w 601"/>
              <a:gd name="T7" fmla="*/ 10102 h 418"/>
              <a:gd name="T8" fmla="*/ 215533 w 601"/>
              <a:gd name="T9" fmla="*/ 139989 h 418"/>
              <a:gd name="T10" fmla="*/ 213018 w 601"/>
              <a:gd name="T11" fmla="*/ 147927 h 418"/>
              <a:gd name="T12" fmla="*/ 147281 w 601"/>
              <a:gd name="T13" fmla="*/ 68912 h 418"/>
              <a:gd name="T14" fmla="*/ 2515 w 601"/>
              <a:gd name="T15" fmla="*/ 2526 h 418"/>
              <a:gd name="T16" fmla="*/ 2515 w 601"/>
              <a:gd name="T17" fmla="*/ 2526 h 418"/>
              <a:gd name="T18" fmla="*/ 10058 w 601"/>
              <a:gd name="T19" fmla="*/ 0 h 418"/>
              <a:gd name="T20" fmla="*/ 205475 w 601"/>
              <a:gd name="T21" fmla="*/ 0 h 418"/>
              <a:gd name="T22" fmla="*/ 213018 w 601"/>
              <a:gd name="T23" fmla="*/ 2526 h 418"/>
              <a:gd name="T24" fmla="*/ 106689 w 601"/>
              <a:gd name="T25" fmla="*/ 86591 h 418"/>
              <a:gd name="T26" fmla="*/ 2515 w 601"/>
              <a:gd name="T27" fmla="*/ 2526 h 418"/>
              <a:gd name="T28" fmla="*/ 2515 w 601"/>
              <a:gd name="T29" fmla="*/ 147927 h 418"/>
              <a:gd name="T30" fmla="*/ 2515 w 601"/>
              <a:gd name="T31" fmla="*/ 147927 h 418"/>
              <a:gd name="T32" fmla="*/ 0 w 601"/>
              <a:gd name="T33" fmla="*/ 139989 h 418"/>
              <a:gd name="T34" fmla="*/ 0 w 601"/>
              <a:gd name="T35" fmla="*/ 10102 h 418"/>
              <a:gd name="T36" fmla="*/ 2515 w 601"/>
              <a:gd name="T37" fmla="*/ 2526 h 418"/>
              <a:gd name="T38" fmla="*/ 68611 w 601"/>
              <a:gd name="T39" fmla="*/ 68912 h 418"/>
              <a:gd name="T40" fmla="*/ 2515 w 601"/>
              <a:gd name="T41" fmla="*/ 147927 h 418"/>
              <a:gd name="T42" fmla="*/ 106689 w 601"/>
              <a:gd name="T43" fmla="*/ 107157 h 418"/>
              <a:gd name="T44" fmla="*/ 106689 w 601"/>
              <a:gd name="T45" fmla="*/ 107157 h 418"/>
              <a:gd name="T46" fmla="*/ 134349 w 601"/>
              <a:gd name="T47" fmla="*/ 79014 h 418"/>
              <a:gd name="T48" fmla="*/ 213018 w 601"/>
              <a:gd name="T49" fmla="*/ 147927 h 418"/>
              <a:gd name="T50" fmla="*/ 205475 w 601"/>
              <a:gd name="T51" fmla="*/ 150452 h 418"/>
              <a:gd name="T52" fmla="*/ 10058 w 601"/>
              <a:gd name="T53" fmla="*/ 150452 h 418"/>
              <a:gd name="T54" fmla="*/ 2515 w 601"/>
              <a:gd name="T55" fmla="*/ 147927 h 418"/>
              <a:gd name="T56" fmla="*/ 78669 w 601"/>
              <a:gd name="T57" fmla="*/ 79014 h 418"/>
              <a:gd name="T58" fmla="*/ 106689 w 601"/>
              <a:gd name="T59" fmla="*/ 107157 h 41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Gráfico 31" descr="Auricular con relleno sólido">
            <a:extLst>
              <a:ext uri="{FF2B5EF4-FFF2-40B4-BE49-F238E27FC236}">
                <a16:creationId xmlns:a16="http://schemas.microsoft.com/office/drawing/2014/main" id="{51E2396E-DC78-001D-418B-C5061A960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905" y="4963118"/>
            <a:ext cx="338668" cy="364067"/>
          </a:xfrm>
          <a:prstGeom prst="rect">
            <a:avLst/>
          </a:prstGeom>
        </p:spPr>
      </p:pic>
      <p:pic>
        <p:nvPicPr>
          <p:cNvPr id="33" name="Gráfico 32" descr="Auricular con relleno sólido">
            <a:extLst>
              <a:ext uri="{FF2B5EF4-FFF2-40B4-BE49-F238E27FC236}">
                <a16:creationId xmlns:a16="http://schemas.microsoft.com/office/drawing/2014/main" id="{75AF7B48-24BC-EC25-200B-D2F4966BB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8905" y="6031157"/>
            <a:ext cx="338668" cy="3640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453F284-4389-3B9A-3756-B5F6A3C06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3222" y="889077"/>
            <a:ext cx="1430841" cy="24778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FA03DF-FD95-CA64-B2F2-A372E8F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015" y="1010491"/>
            <a:ext cx="10515600" cy="247789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It’s your chance to be part of the future of Energy!</a:t>
            </a:r>
            <a:br>
              <a:rPr lang="en-US" sz="4000" b="1" dirty="0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s-CL" sz="4000" b="1" dirty="0" err="1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Join</a:t>
            </a:r>
            <a:r>
              <a:rPr lang="es-CL" sz="4000" b="1" dirty="0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s-CL" sz="4000" b="1" dirty="0" err="1">
                <a:solidFill>
                  <a:schemeClr val="bg1"/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us</a:t>
            </a:r>
            <a:r>
              <a:rPr lang="es-CL" sz="4000" b="1" dirty="0">
                <a:solidFill>
                  <a:schemeClr val="bg1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4_Ibiz_Blue">
  <a:themeElements>
    <a:clrScheme name="Custom 3">
      <a:dk1>
        <a:sysClr val="windowText" lastClr="000000"/>
      </a:dk1>
      <a:lt1>
        <a:sysClr val="window" lastClr="FFFFFF"/>
      </a:lt1>
      <a:dk2>
        <a:srgbClr val="2A445D"/>
      </a:dk2>
      <a:lt2>
        <a:srgbClr val="A1B1BC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to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04_Ibiz_Blue</Template>
  <TotalTime>180</TotalTime>
  <Words>445</Words>
  <Application>Microsoft Office PowerPoint</Application>
  <PresentationFormat>Panorámica</PresentationFormat>
  <Paragraphs>100</Paragraphs>
  <Slides>9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Yu Mincho</vt:lpstr>
      <vt:lpstr>Arial</vt:lpstr>
      <vt:lpstr>Calibri</vt:lpstr>
      <vt:lpstr>Lato</vt:lpstr>
      <vt:lpstr>Lato Black</vt:lpstr>
      <vt:lpstr>Lato Light</vt:lpstr>
      <vt:lpstr>Wingdings</vt:lpstr>
      <vt:lpstr>04_Ibiz_Blue</vt:lpstr>
      <vt:lpstr>Presentación de PowerPoint</vt:lpstr>
      <vt:lpstr>Presentación de PowerPoint</vt:lpstr>
      <vt:lpstr>3-SOL-X Solution</vt:lpstr>
      <vt:lpstr>HOW IT WORKS</vt:lpstr>
      <vt:lpstr>3-SOL-X SOLAR</vt:lpstr>
      <vt:lpstr>3-SOL-X MARKET &amp; CUSTOMERS</vt:lpstr>
      <vt:lpstr>3-SOL-X COMPETITION</vt:lpstr>
      <vt:lpstr>3-SOL-X  Unique Value Proposition</vt:lpstr>
      <vt:lpstr>It’s your chance to be part of the future of Energy!   Join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Felipe Toledo</cp:lastModifiedBy>
  <cp:revision>1336</cp:revision>
  <dcterms:created xsi:type="dcterms:W3CDTF">2015-10-04T10:23:04Z</dcterms:created>
  <dcterms:modified xsi:type="dcterms:W3CDTF">2025-10-03T14:27:39Z</dcterms:modified>
</cp:coreProperties>
</file>